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tags/tag3.xml" ContentType="application/vnd.openxmlformats-officedocument.presentationml.tags+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comments/modernComment_1245_53FEE373.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2.xml" ContentType="application/inkml+xml"/>
  <Override PartName="/ppt/notesSlides/notesSlide17.xml" ContentType="application/vnd.openxmlformats-officedocument.presentationml.notesSlide+xml"/>
  <Override PartName="/ppt/ink/ink3.xml" ContentType="application/inkml+xml"/>
  <Override PartName="/ppt/notesSlides/notesSlide18.xml" ContentType="application/vnd.openxmlformats-officedocument.presentationml.notesSlide+xml"/>
  <Override PartName="/ppt/ink/ink4.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5.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6.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7.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9" r:id="rId5"/>
    <p:sldMasterId id="2147483681" r:id="rId6"/>
    <p:sldMasterId id="2147483693" r:id="rId7"/>
    <p:sldMasterId id="2147483711" r:id="rId8"/>
    <p:sldMasterId id="2147483731" r:id="rId9"/>
  </p:sldMasterIdLst>
  <p:notesMasterIdLst>
    <p:notesMasterId r:id="rId82"/>
  </p:notesMasterIdLst>
  <p:sldIdLst>
    <p:sldId id="259" r:id="rId10"/>
    <p:sldId id="3873" r:id="rId11"/>
    <p:sldId id="2134806697" r:id="rId12"/>
    <p:sldId id="2134806699" r:id="rId13"/>
    <p:sldId id="2134806698" r:id="rId14"/>
    <p:sldId id="2134806700" r:id="rId15"/>
    <p:sldId id="3899" r:id="rId16"/>
    <p:sldId id="3918" r:id="rId17"/>
    <p:sldId id="3921" r:id="rId18"/>
    <p:sldId id="454" r:id="rId19"/>
    <p:sldId id="4676" r:id="rId20"/>
    <p:sldId id="4677" r:id="rId21"/>
    <p:sldId id="4678" r:id="rId22"/>
    <p:sldId id="3910" r:id="rId23"/>
    <p:sldId id="3915" r:id="rId24"/>
    <p:sldId id="4684" r:id="rId25"/>
    <p:sldId id="3924" r:id="rId26"/>
    <p:sldId id="3925" r:id="rId27"/>
    <p:sldId id="3926" r:id="rId28"/>
    <p:sldId id="4680" r:id="rId29"/>
    <p:sldId id="3948" r:id="rId30"/>
    <p:sldId id="4683" r:id="rId31"/>
    <p:sldId id="2134806706" r:id="rId32"/>
    <p:sldId id="3861" r:id="rId33"/>
    <p:sldId id="464" r:id="rId34"/>
    <p:sldId id="3844" r:id="rId35"/>
    <p:sldId id="3858" r:id="rId36"/>
    <p:sldId id="3941" r:id="rId37"/>
    <p:sldId id="3942" r:id="rId38"/>
    <p:sldId id="3956" r:id="rId39"/>
    <p:sldId id="3928" r:id="rId40"/>
    <p:sldId id="4679" r:id="rId41"/>
    <p:sldId id="2134806705" r:id="rId42"/>
    <p:sldId id="4685" r:id="rId43"/>
    <p:sldId id="4686" r:id="rId44"/>
    <p:sldId id="3929" r:id="rId45"/>
    <p:sldId id="3931" r:id="rId46"/>
    <p:sldId id="3932" r:id="rId47"/>
    <p:sldId id="281" r:id="rId48"/>
    <p:sldId id="3905" r:id="rId49"/>
    <p:sldId id="3934" r:id="rId50"/>
    <p:sldId id="3935" r:id="rId51"/>
    <p:sldId id="3937" r:id="rId52"/>
    <p:sldId id="3938" r:id="rId53"/>
    <p:sldId id="3939" r:id="rId54"/>
    <p:sldId id="3936" r:id="rId55"/>
    <p:sldId id="2134806708" r:id="rId56"/>
    <p:sldId id="2134806712" r:id="rId57"/>
    <p:sldId id="2134806713" r:id="rId58"/>
    <p:sldId id="2134806718" r:id="rId59"/>
    <p:sldId id="2134806717" r:id="rId60"/>
    <p:sldId id="2134806719" r:id="rId61"/>
    <p:sldId id="2134806714" r:id="rId62"/>
    <p:sldId id="2134806702" r:id="rId63"/>
    <p:sldId id="2134806721" r:id="rId64"/>
    <p:sldId id="2134806720" r:id="rId65"/>
    <p:sldId id="2134806722" r:id="rId66"/>
    <p:sldId id="2134806715" r:id="rId67"/>
    <p:sldId id="2134806725" r:id="rId68"/>
    <p:sldId id="2134806726" r:id="rId69"/>
    <p:sldId id="2134806731" r:id="rId70"/>
    <p:sldId id="268" r:id="rId71"/>
    <p:sldId id="2134806727" r:id="rId72"/>
    <p:sldId id="2134806728" r:id="rId73"/>
    <p:sldId id="2134806729" r:id="rId74"/>
    <p:sldId id="4681" r:id="rId75"/>
    <p:sldId id="4671" r:id="rId76"/>
    <p:sldId id="4672" r:id="rId77"/>
    <p:sldId id="2134806733" r:id="rId78"/>
    <p:sldId id="4682" r:id="rId79"/>
    <p:sldId id="2134806732" r:id="rId80"/>
    <p:sldId id="327" r:id="rId81"/>
  </p:sldIdLst>
  <p:sldSz cx="12192000" cy="6858000"/>
  <p:notesSz cx="6858000" cy="9144000"/>
  <p:custDataLst>
    <p:tags r:id="rId83"/>
  </p:custDataLst>
  <p:defaultTextStyle>
    <a:defPPr>
      <a:defRPr lang="nb-NO"/>
    </a:defPPr>
    <a:lvl1pPr marL="0" algn="l" defTabSz="914263" rtl="0" eaLnBrk="1" latinLnBrk="0" hangingPunct="1">
      <a:defRPr sz="1799" kern="1200">
        <a:solidFill>
          <a:schemeClr val="tx1"/>
        </a:solidFill>
        <a:latin typeface="+mn-lt"/>
        <a:ea typeface="+mn-ea"/>
        <a:cs typeface="+mn-cs"/>
      </a:defRPr>
    </a:lvl1pPr>
    <a:lvl2pPr marL="457131" algn="l" defTabSz="914263" rtl="0" eaLnBrk="1" latinLnBrk="0" hangingPunct="1">
      <a:defRPr sz="1799" kern="1200">
        <a:solidFill>
          <a:schemeClr val="tx1"/>
        </a:solidFill>
        <a:latin typeface="+mn-lt"/>
        <a:ea typeface="+mn-ea"/>
        <a:cs typeface="+mn-cs"/>
      </a:defRPr>
    </a:lvl2pPr>
    <a:lvl3pPr marL="914263" algn="l" defTabSz="914263" rtl="0" eaLnBrk="1" latinLnBrk="0" hangingPunct="1">
      <a:defRPr sz="1799" kern="1200">
        <a:solidFill>
          <a:schemeClr val="tx1"/>
        </a:solidFill>
        <a:latin typeface="+mn-lt"/>
        <a:ea typeface="+mn-ea"/>
        <a:cs typeface="+mn-cs"/>
      </a:defRPr>
    </a:lvl3pPr>
    <a:lvl4pPr marL="1371394" algn="l" defTabSz="914263" rtl="0" eaLnBrk="1" latinLnBrk="0" hangingPunct="1">
      <a:defRPr sz="1799" kern="1200">
        <a:solidFill>
          <a:schemeClr val="tx1"/>
        </a:solidFill>
        <a:latin typeface="+mn-lt"/>
        <a:ea typeface="+mn-ea"/>
        <a:cs typeface="+mn-cs"/>
      </a:defRPr>
    </a:lvl4pPr>
    <a:lvl5pPr marL="1828525" algn="l" defTabSz="914263" rtl="0" eaLnBrk="1" latinLnBrk="0" hangingPunct="1">
      <a:defRPr sz="1799" kern="1200">
        <a:solidFill>
          <a:schemeClr val="tx1"/>
        </a:solidFill>
        <a:latin typeface="+mn-lt"/>
        <a:ea typeface="+mn-ea"/>
        <a:cs typeface="+mn-cs"/>
      </a:defRPr>
    </a:lvl5pPr>
    <a:lvl6pPr marL="2285657" algn="l" defTabSz="914263" rtl="0" eaLnBrk="1" latinLnBrk="0" hangingPunct="1">
      <a:defRPr sz="1799" kern="1200">
        <a:solidFill>
          <a:schemeClr val="tx1"/>
        </a:solidFill>
        <a:latin typeface="+mn-lt"/>
        <a:ea typeface="+mn-ea"/>
        <a:cs typeface="+mn-cs"/>
      </a:defRPr>
    </a:lvl6pPr>
    <a:lvl7pPr marL="2742789" algn="l" defTabSz="914263" rtl="0" eaLnBrk="1" latinLnBrk="0" hangingPunct="1">
      <a:defRPr sz="1799" kern="1200">
        <a:solidFill>
          <a:schemeClr val="tx1"/>
        </a:solidFill>
        <a:latin typeface="+mn-lt"/>
        <a:ea typeface="+mn-ea"/>
        <a:cs typeface="+mn-cs"/>
      </a:defRPr>
    </a:lvl7pPr>
    <a:lvl8pPr marL="3199920" algn="l" defTabSz="914263" rtl="0" eaLnBrk="1" latinLnBrk="0" hangingPunct="1">
      <a:defRPr sz="1799" kern="1200">
        <a:solidFill>
          <a:schemeClr val="tx1"/>
        </a:solidFill>
        <a:latin typeface="+mn-lt"/>
        <a:ea typeface="+mn-ea"/>
        <a:cs typeface="+mn-cs"/>
      </a:defRPr>
    </a:lvl8pPr>
    <a:lvl9pPr marL="3657051" algn="l" defTabSz="914263" rtl="0" eaLnBrk="1" latinLnBrk="0" hangingPunct="1">
      <a:defRPr sz="1799"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8875279-1AD8-4CF9-B6B6-4FEB977F76AC}">
          <p14:sldIdLst>
            <p14:sldId id="259"/>
            <p14:sldId id="3873"/>
          </p14:sldIdLst>
        </p14:section>
        <p14:section name="Introduction" id="{622BF305-B013-B54C-840A-F02BA69F16DF}">
          <p14:sldIdLst>
            <p14:sldId id="2134806697"/>
            <p14:sldId id="2134806699"/>
            <p14:sldId id="2134806698"/>
            <p14:sldId id="2134806700"/>
            <p14:sldId id="3899"/>
            <p14:sldId id="3918"/>
            <p14:sldId id="3921"/>
            <p14:sldId id="454"/>
            <p14:sldId id="4676"/>
            <p14:sldId id="4677"/>
          </p14:sldIdLst>
        </p14:section>
        <p14:section name="Observational bias" id="{289F576E-52C1-D944-8BF8-E880E3B7A811}">
          <p14:sldIdLst>
            <p14:sldId id="4678"/>
            <p14:sldId id="3910"/>
            <p14:sldId id="3915"/>
            <p14:sldId id="4684"/>
            <p14:sldId id="3924"/>
            <p14:sldId id="3925"/>
            <p14:sldId id="3926"/>
          </p14:sldIdLst>
        </p14:section>
        <p14:section name="Learning bias" id="{B438FB67-C340-9048-9C36-752C4321CDC6}">
          <p14:sldIdLst>
            <p14:sldId id="4680"/>
            <p14:sldId id="3948"/>
            <p14:sldId id="4683"/>
            <p14:sldId id="2134806706"/>
            <p14:sldId id="3861"/>
            <p14:sldId id="464"/>
            <p14:sldId id="3844"/>
            <p14:sldId id="3858"/>
            <p14:sldId id="3941"/>
            <p14:sldId id="3942"/>
            <p14:sldId id="3956"/>
            <p14:sldId id="3928"/>
          </p14:sldIdLst>
        </p14:section>
        <p14:section name="Inductive bias" id="{1532D452-762C-1341-8140-B905D5A139AE}">
          <p14:sldIdLst>
            <p14:sldId id="4679"/>
            <p14:sldId id="2134806705"/>
            <p14:sldId id="4685"/>
            <p14:sldId id="4686"/>
            <p14:sldId id="3929"/>
            <p14:sldId id="3931"/>
            <p14:sldId id="3932"/>
            <p14:sldId id="281"/>
            <p14:sldId id="3905"/>
            <p14:sldId id="3934"/>
            <p14:sldId id="3935"/>
            <p14:sldId id="3937"/>
            <p14:sldId id="3938"/>
            <p14:sldId id="3939"/>
            <p14:sldId id="3936"/>
            <p14:sldId id="2134806708"/>
            <p14:sldId id="2134806712"/>
            <p14:sldId id="2134806713"/>
            <p14:sldId id="2134806718"/>
            <p14:sldId id="2134806717"/>
            <p14:sldId id="2134806719"/>
            <p14:sldId id="2134806714"/>
            <p14:sldId id="2134806702"/>
            <p14:sldId id="2134806721"/>
            <p14:sldId id="2134806720"/>
            <p14:sldId id="2134806722"/>
            <p14:sldId id="2134806715"/>
            <p14:sldId id="2134806725"/>
            <p14:sldId id="2134806726"/>
            <p14:sldId id="2134806731"/>
            <p14:sldId id="268"/>
            <p14:sldId id="2134806727"/>
            <p14:sldId id="2134806728"/>
            <p14:sldId id="2134806729"/>
            <p14:sldId id="4681"/>
            <p14:sldId id="4671"/>
            <p14:sldId id="4672"/>
            <p14:sldId id="2134806733"/>
            <p14:sldId id="4682"/>
            <p14:sldId id="2134806732"/>
          </p14:sldIdLst>
        </p14:section>
        <p14:section name="Extras" id="{F621BF29-37CC-D24A-AB1C-21D53C5305C9}">
          <p14:sldIdLst>
            <p14:sldId id="32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E9D296C-E088-0971-0546-08424E2E0249}" name="Signe Riemer-Sørensen" initials="SRS" userId="S::signe.riemer-sorensen@sintef.no::adca0ce1-1769-4729-a18e-4924bc35522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21B93"/>
    <a:srgbClr val="0432FF"/>
    <a:srgbClr val="0D1C29"/>
    <a:srgbClr val="0C1C2A"/>
    <a:srgbClr val="003C6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FE04B4-E3D4-5044-83D3-21EE648712AF}" v="912" dt="2023-08-31T06:47:56.9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390"/>
    <p:restoredTop sz="63520" autoAdjust="0"/>
  </p:normalViewPr>
  <p:slideViewPr>
    <p:cSldViewPr snapToGrid="0">
      <p:cViewPr varScale="1">
        <p:scale>
          <a:sx n="116" d="100"/>
          <a:sy n="116" d="100"/>
        </p:scale>
        <p:origin x="200" y="49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2.xml"/><Relationship Id="rId90" Type="http://schemas.microsoft.com/office/2018/10/relationships/authors" Target="authors.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tags" Target="tags/tag1.xml"/><Relationship Id="rId88"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4.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tableStyles" Target="tableStyles.xml"/><Relationship Id="rId61" Type="http://schemas.openxmlformats.org/officeDocument/2006/relationships/slide" Target="slides/slide52.xml"/><Relationship Id="rId82" Type="http://schemas.openxmlformats.org/officeDocument/2006/relationships/notesMaster" Target="notesMasters/notesMaster1.xml"/><Relationship Id="rId19"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gne Riemer-Sørensen" userId="S::signe.riemer-sorensen@sintef.no::adca0ce1-1769-4729-a18e-4924bc355222" providerId="AD" clId="Web-{F763F56A-4B89-4627-AE37-5E165E1E65D1}"/>
    <pc:docChg chg="addSld modSld modSection">
      <pc:chgData name="Signe Riemer-Sørensen" userId="S::signe.riemer-sorensen@sintef.no::adca0ce1-1769-4729-a18e-4924bc355222" providerId="AD" clId="Web-{F763F56A-4B89-4627-AE37-5E165E1E65D1}" dt="2023-08-11T10:39:03.120" v="65"/>
      <pc:docMkLst>
        <pc:docMk/>
      </pc:docMkLst>
      <pc:sldChg chg="modNotes">
        <pc:chgData name="Signe Riemer-Sørensen" userId="S::signe.riemer-sorensen@sintef.no::adca0ce1-1769-4729-a18e-4924bc355222" providerId="AD" clId="Web-{F763F56A-4B89-4627-AE37-5E165E1E65D1}" dt="2023-08-11T10:39:03.120" v="65"/>
        <pc:sldMkLst>
          <pc:docMk/>
          <pc:sldMk cId="471687756" sldId="2134806700"/>
        </pc:sldMkLst>
      </pc:sldChg>
      <pc:sldChg chg="modSp new">
        <pc:chgData name="Signe Riemer-Sørensen" userId="S::signe.riemer-sorensen@sintef.no::adca0ce1-1769-4729-a18e-4924bc355222" providerId="AD" clId="Web-{F763F56A-4B89-4627-AE37-5E165E1E65D1}" dt="2023-08-11T10:25:30.398" v="4" actId="20577"/>
        <pc:sldMkLst>
          <pc:docMk/>
          <pc:sldMk cId="3190975950" sldId="2134806702"/>
        </pc:sldMkLst>
        <pc:spChg chg="mod">
          <ac:chgData name="Signe Riemer-Sørensen" userId="S::signe.riemer-sorensen@sintef.no::adca0ce1-1769-4729-a18e-4924bc355222" providerId="AD" clId="Web-{F763F56A-4B89-4627-AE37-5E165E1E65D1}" dt="2023-08-11T10:25:30.398" v="4" actId="20577"/>
          <ac:spMkLst>
            <pc:docMk/>
            <pc:sldMk cId="3190975950" sldId="2134806702"/>
            <ac:spMk id="5" creationId="{71F21D3D-4718-22C2-2D28-3B9E02736FE1}"/>
          </ac:spMkLst>
        </pc:spChg>
      </pc:sldChg>
    </pc:docChg>
  </pc:docChgLst>
  <pc:docChgLst>
    <pc:chgData name="Signe Riemer-Sørensen" userId="adca0ce1-1769-4729-a18e-4924bc355222" providerId="ADAL" clId="{59FE04B4-E3D4-5044-83D3-21EE648712AF}"/>
    <pc:docChg chg="undo custSel addSld delSld modSld sldOrd addSection modSection">
      <pc:chgData name="Signe Riemer-Sørensen" userId="adca0ce1-1769-4729-a18e-4924bc355222" providerId="ADAL" clId="{59FE04B4-E3D4-5044-83D3-21EE648712AF}" dt="2023-09-01T11:19:52.601" v="11586" actId="2696"/>
      <pc:docMkLst>
        <pc:docMk/>
      </pc:docMkLst>
      <pc:sldChg chg="add del">
        <pc:chgData name="Signe Riemer-Sørensen" userId="adca0ce1-1769-4729-a18e-4924bc355222" providerId="ADAL" clId="{59FE04B4-E3D4-5044-83D3-21EE648712AF}" dt="2023-08-29T14:25:08.693" v="11466" actId="2696"/>
        <pc:sldMkLst>
          <pc:docMk/>
          <pc:sldMk cId="3641565373" sldId="258"/>
        </pc:sldMkLst>
      </pc:sldChg>
      <pc:sldChg chg="modSp add mod">
        <pc:chgData name="Signe Riemer-Sørensen" userId="adca0ce1-1769-4729-a18e-4924bc355222" providerId="ADAL" clId="{59FE04B4-E3D4-5044-83D3-21EE648712AF}" dt="2023-08-31T06:48:08.972" v="11573" actId="20577"/>
        <pc:sldMkLst>
          <pc:docMk/>
          <pc:sldMk cId="790108974" sldId="259"/>
        </pc:sldMkLst>
        <pc:spChg chg="mod">
          <ac:chgData name="Signe Riemer-Sørensen" userId="adca0ce1-1769-4729-a18e-4924bc355222" providerId="ADAL" clId="{59FE04B4-E3D4-5044-83D3-21EE648712AF}" dt="2023-08-31T06:48:08.972" v="11573" actId="20577"/>
          <ac:spMkLst>
            <pc:docMk/>
            <pc:sldMk cId="790108974" sldId="259"/>
            <ac:spMk id="2" creationId="{C5E65EF1-047F-25B9-3F95-97A32BAD3917}"/>
          </ac:spMkLst>
        </pc:spChg>
        <pc:spChg chg="mod">
          <ac:chgData name="Signe Riemer-Sørensen" userId="adca0ce1-1769-4729-a18e-4924bc355222" providerId="ADAL" clId="{59FE04B4-E3D4-5044-83D3-21EE648712AF}" dt="2023-08-31T06:47:57.113" v="11554" actId="27636"/>
          <ac:spMkLst>
            <pc:docMk/>
            <pc:sldMk cId="790108974" sldId="259"/>
            <ac:spMk id="3" creationId="{99FA8598-2424-8C0A-2DC1-060A85927050}"/>
          </ac:spMkLst>
        </pc:spChg>
      </pc:sldChg>
      <pc:sldChg chg="modSp add del mod modShow modNotesTx">
        <pc:chgData name="Signe Riemer-Sørensen" userId="adca0ce1-1769-4729-a18e-4924bc355222" providerId="ADAL" clId="{59FE04B4-E3D4-5044-83D3-21EE648712AF}" dt="2023-09-01T11:19:52.601" v="11586" actId="2696"/>
        <pc:sldMkLst>
          <pc:docMk/>
          <pc:sldMk cId="2030549969" sldId="260"/>
        </pc:sldMkLst>
        <pc:spChg chg="mod">
          <ac:chgData name="Signe Riemer-Sørensen" userId="adca0ce1-1769-4729-a18e-4924bc355222" providerId="ADAL" clId="{59FE04B4-E3D4-5044-83D3-21EE648712AF}" dt="2023-08-03T11:44:26.946" v="1" actId="27636"/>
          <ac:spMkLst>
            <pc:docMk/>
            <pc:sldMk cId="2030549969" sldId="260"/>
            <ac:spMk id="3" creationId="{99FA8598-2424-8C0A-2DC1-060A85927050}"/>
          </ac:spMkLst>
        </pc:spChg>
      </pc:sldChg>
      <pc:sldChg chg="add del">
        <pc:chgData name="Signe Riemer-Sørensen" userId="adca0ce1-1769-4729-a18e-4924bc355222" providerId="ADAL" clId="{59FE04B4-E3D4-5044-83D3-21EE648712AF}" dt="2023-08-29T14:24:24.622" v="11465"/>
        <pc:sldMkLst>
          <pc:docMk/>
          <pc:sldMk cId="1108042337" sldId="268"/>
        </pc:sldMkLst>
      </pc:sldChg>
      <pc:sldChg chg="add del">
        <pc:chgData name="Signe Riemer-Sørensen" userId="adca0ce1-1769-4729-a18e-4924bc355222" providerId="ADAL" clId="{59FE04B4-E3D4-5044-83D3-21EE648712AF}" dt="2023-08-26T10:18:25.728" v="4443" actId="2696"/>
        <pc:sldMkLst>
          <pc:docMk/>
          <pc:sldMk cId="458681889" sldId="281"/>
        </pc:sldMkLst>
      </pc:sldChg>
      <pc:sldChg chg="add del">
        <pc:chgData name="Signe Riemer-Sørensen" userId="adca0ce1-1769-4729-a18e-4924bc355222" providerId="ADAL" clId="{59FE04B4-E3D4-5044-83D3-21EE648712AF}" dt="2023-08-26T10:21:49.552" v="4591"/>
        <pc:sldMkLst>
          <pc:docMk/>
          <pc:sldMk cId="546070846" sldId="281"/>
        </pc:sldMkLst>
      </pc:sldChg>
      <pc:sldChg chg="add del">
        <pc:chgData name="Signe Riemer-Sørensen" userId="adca0ce1-1769-4729-a18e-4924bc355222" providerId="ADAL" clId="{59FE04B4-E3D4-5044-83D3-21EE648712AF}" dt="2023-08-26T10:21:36.234" v="4589" actId="2696"/>
        <pc:sldMkLst>
          <pc:docMk/>
          <pc:sldMk cId="681937103" sldId="281"/>
        </pc:sldMkLst>
      </pc:sldChg>
      <pc:sldChg chg="add">
        <pc:chgData name="Signe Riemer-Sørensen" userId="adca0ce1-1769-4729-a18e-4924bc355222" providerId="ADAL" clId="{59FE04B4-E3D4-5044-83D3-21EE648712AF}" dt="2023-08-28T14:22:20.356" v="11327"/>
        <pc:sldMkLst>
          <pc:docMk/>
          <pc:sldMk cId="3489434028" sldId="281"/>
        </pc:sldMkLst>
      </pc:sldChg>
      <pc:sldChg chg="add del">
        <pc:chgData name="Signe Riemer-Sørensen" userId="adca0ce1-1769-4729-a18e-4924bc355222" providerId="ADAL" clId="{59FE04B4-E3D4-5044-83D3-21EE648712AF}" dt="2023-08-28T14:22:07.633" v="11324" actId="2696"/>
        <pc:sldMkLst>
          <pc:docMk/>
          <pc:sldMk cId="3512132249" sldId="281"/>
        </pc:sldMkLst>
      </pc:sldChg>
      <pc:sldChg chg="add del">
        <pc:chgData name="Signe Riemer-Sørensen" userId="adca0ce1-1769-4729-a18e-4924bc355222" providerId="ADAL" clId="{59FE04B4-E3D4-5044-83D3-21EE648712AF}" dt="2023-08-28T14:22:20.285" v="11326"/>
        <pc:sldMkLst>
          <pc:docMk/>
          <pc:sldMk cId="3920659408" sldId="281"/>
        </pc:sldMkLst>
      </pc:sldChg>
      <pc:sldChg chg="add del">
        <pc:chgData name="Signe Riemer-Sørensen" userId="adca0ce1-1769-4729-a18e-4924bc355222" providerId="ADAL" clId="{59FE04B4-E3D4-5044-83D3-21EE648712AF}" dt="2023-08-26T10:18:40.768" v="4445"/>
        <pc:sldMkLst>
          <pc:docMk/>
          <pc:sldMk cId="3941091286" sldId="281"/>
        </pc:sldMkLst>
      </pc:sldChg>
      <pc:sldChg chg="add del">
        <pc:chgData name="Signe Riemer-Sørensen" userId="adca0ce1-1769-4729-a18e-4924bc355222" providerId="ADAL" clId="{59FE04B4-E3D4-5044-83D3-21EE648712AF}" dt="2023-08-26T10:18:51.550" v="4447"/>
        <pc:sldMkLst>
          <pc:docMk/>
          <pc:sldMk cId="4248696250" sldId="281"/>
        </pc:sldMkLst>
      </pc:sldChg>
      <pc:sldChg chg="ord">
        <pc:chgData name="Signe Riemer-Sørensen" userId="adca0ce1-1769-4729-a18e-4924bc355222" providerId="ADAL" clId="{59FE04B4-E3D4-5044-83D3-21EE648712AF}" dt="2023-08-03T12:13:22.850" v="270" actId="20578"/>
        <pc:sldMkLst>
          <pc:docMk/>
          <pc:sldMk cId="2178517311" sldId="454"/>
        </pc:sldMkLst>
      </pc:sldChg>
      <pc:sldChg chg="del">
        <pc:chgData name="Signe Riemer-Sørensen" userId="adca0ce1-1769-4729-a18e-4924bc355222" providerId="ADAL" clId="{59FE04B4-E3D4-5044-83D3-21EE648712AF}" dt="2023-08-26T10:25:43.592" v="4634" actId="2696"/>
        <pc:sldMkLst>
          <pc:docMk/>
          <pc:sldMk cId="3367910614" sldId="456"/>
        </pc:sldMkLst>
      </pc:sldChg>
      <pc:sldChg chg="del">
        <pc:chgData name="Signe Riemer-Sørensen" userId="adca0ce1-1769-4729-a18e-4924bc355222" providerId="ADAL" clId="{59FE04B4-E3D4-5044-83D3-21EE648712AF}" dt="2023-08-29T14:25:08.854" v="11479" actId="2696"/>
        <pc:sldMkLst>
          <pc:docMk/>
          <pc:sldMk cId="2703100746" sldId="462"/>
        </pc:sldMkLst>
      </pc:sldChg>
      <pc:sldChg chg="add del">
        <pc:chgData name="Signe Riemer-Sørensen" userId="adca0ce1-1769-4729-a18e-4924bc355222" providerId="ADAL" clId="{59FE04B4-E3D4-5044-83D3-21EE648712AF}" dt="2023-08-26T10:23:31.281" v="4596"/>
        <pc:sldMkLst>
          <pc:docMk/>
          <pc:sldMk cId="571184602" sldId="464"/>
        </pc:sldMkLst>
      </pc:sldChg>
      <pc:sldChg chg="add mod modShow">
        <pc:chgData name="Signe Riemer-Sørensen" userId="adca0ce1-1769-4729-a18e-4924bc355222" providerId="ADAL" clId="{59FE04B4-E3D4-5044-83D3-21EE648712AF}" dt="2023-08-26T10:23:39.843" v="4599" actId="729"/>
        <pc:sldMkLst>
          <pc:docMk/>
          <pc:sldMk cId="706750139" sldId="464"/>
        </pc:sldMkLst>
      </pc:sldChg>
      <pc:sldChg chg="add del">
        <pc:chgData name="Signe Riemer-Sørensen" userId="adca0ce1-1769-4729-a18e-4924bc355222" providerId="ADAL" clId="{59FE04B4-E3D4-5044-83D3-21EE648712AF}" dt="2023-08-26T10:23:01.343" v="4593" actId="2696"/>
        <pc:sldMkLst>
          <pc:docMk/>
          <pc:sldMk cId="3618663461" sldId="464"/>
        </pc:sldMkLst>
      </pc:sldChg>
      <pc:sldChg chg="del">
        <pc:chgData name="Signe Riemer-Sørensen" userId="adca0ce1-1769-4729-a18e-4924bc355222" providerId="ADAL" clId="{59FE04B4-E3D4-5044-83D3-21EE648712AF}" dt="2023-08-29T14:25:08.837" v="11478" actId="2696"/>
        <pc:sldMkLst>
          <pc:docMk/>
          <pc:sldMk cId="1960540602" sldId="466"/>
        </pc:sldMkLst>
      </pc:sldChg>
      <pc:sldChg chg="del">
        <pc:chgData name="Signe Riemer-Sørensen" userId="adca0ce1-1769-4729-a18e-4924bc355222" providerId="ADAL" clId="{59FE04B4-E3D4-5044-83D3-21EE648712AF}" dt="2023-08-29T14:25:08.821" v="11475" actId="2696"/>
        <pc:sldMkLst>
          <pc:docMk/>
          <pc:sldMk cId="1244822150" sldId="583"/>
        </pc:sldMkLst>
      </pc:sldChg>
      <pc:sldChg chg="del">
        <pc:chgData name="Signe Riemer-Sørensen" userId="adca0ce1-1769-4729-a18e-4924bc355222" providerId="ADAL" clId="{59FE04B4-E3D4-5044-83D3-21EE648712AF}" dt="2023-08-29T14:25:08.699" v="11467" actId="2696"/>
        <pc:sldMkLst>
          <pc:docMk/>
          <pc:sldMk cId="449782839" sldId="585"/>
        </pc:sldMkLst>
      </pc:sldChg>
      <pc:sldChg chg="add del">
        <pc:chgData name="Signe Riemer-Sørensen" userId="adca0ce1-1769-4729-a18e-4924bc355222" providerId="ADAL" clId="{59FE04B4-E3D4-5044-83D3-21EE648712AF}" dt="2023-08-26T10:32:29.167" v="4778"/>
        <pc:sldMkLst>
          <pc:docMk/>
          <pc:sldMk cId="259736398" sldId="3736"/>
        </pc:sldMkLst>
      </pc:sldChg>
      <pc:sldChg chg="del mod ord modShow addCm modNotesTx">
        <pc:chgData name="Signe Riemer-Sørensen" userId="adca0ce1-1769-4729-a18e-4924bc355222" providerId="ADAL" clId="{59FE04B4-E3D4-5044-83D3-21EE648712AF}" dt="2023-08-26T10:32:13.745" v="4776" actId="2696"/>
        <pc:sldMkLst>
          <pc:docMk/>
          <pc:sldMk cId="978486540" sldId="3736"/>
        </pc:sldMkLst>
        <pc:extLst>
          <p:ext xmlns:p="http://schemas.openxmlformats.org/presentationml/2006/main" uri="{D6D511B9-2390-475A-947B-AFAB55BFBCF1}">
            <pc226:cmChg xmlns:pc226="http://schemas.microsoft.com/office/powerpoint/2022/06/main/command" chg="add">
              <pc226:chgData name="Signe Riemer-Sørensen" userId="adca0ce1-1769-4729-a18e-4924bc355222" providerId="ADAL" clId="{59FE04B4-E3D4-5044-83D3-21EE648712AF}" dt="2023-08-03T12:14:05.746" v="273"/>
              <pc2:cmMkLst xmlns:pc2="http://schemas.microsoft.com/office/powerpoint/2019/9/main/command">
                <pc:docMk/>
                <pc:sldMk cId="978486540" sldId="3736"/>
                <pc2:cmMk id="{235113E1-90A5-1648-ADE1-822933FB7B8E}"/>
              </pc2:cmMkLst>
            </pc226:cmChg>
          </p:ext>
        </pc:extLst>
      </pc:sldChg>
      <pc:sldChg chg="add del">
        <pc:chgData name="Signe Riemer-Sørensen" userId="adca0ce1-1769-4729-a18e-4924bc355222" providerId="ADAL" clId="{59FE04B4-E3D4-5044-83D3-21EE648712AF}" dt="2023-09-01T11:18:40.373" v="11580" actId="2696"/>
        <pc:sldMkLst>
          <pc:docMk/>
          <pc:sldMk cId="3438487282" sldId="3736"/>
        </pc:sldMkLst>
      </pc:sldChg>
      <pc:sldChg chg="del">
        <pc:chgData name="Signe Riemer-Sørensen" userId="adca0ce1-1769-4729-a18e-4924bc355222" providerId="ADAL" clId="{59FE04B4-E3D4-5044-83D3-21EE648712AF}" dt="2023-08-29T14:25:08.763" v="11474" actId="2696"/>
        <pc:sldMkLst>
          <pc:docMk/>
          <pc:sldMk cId="2843499678" sldId="3739"/>
        </pc:sldMkLst>
      </pc:sldChg>
      <pc:sldChg chg="add del">
        <pc:chgData name="Signe Riemer-Sørensen" userId="adca0ce1-1769-4729-a18e-4924bc355222" providerId="ADAL" clId="{59FE04B4-E3D4-5044-83D3-21EE648712AF}" dt="2023-08-03T12:44:37.743" v="833"/>
        <pc:sldMkLst>
          <pc:docMk/>
          <pc:sldMk cId="3879765895" sldId="3844"/>
        </pc:sldMkLst>
      </pc:sldChg>
      <pc:sldChg chg="del">
        <pc:chgData name="Signe Riemer-Sørensen" userId="adca0ce1-1769-4729-a18e-4924bc355222" providerId="ADAL" clId="{59FE04B4-E3D4-5044-83D3-21EE648712AF}" dt="2023-08-29T14:25:08.861" v="11480" actId="2696"/>
        <pc:sldMkLst>
          <pc:docMk/>
          <pc:sldMk cId="4189087628" sldId="3847"/>
        </pc:sldMkLst>
      </pc:sldChg>
      <pc:sldChg chg="add del">
        <pc:chgData name="Signe Riemer-Sørensen" userId="adca0ce1-1769-4729-a18e-4924bc355222" providerId="ADAL" clId="{59FE04B4-E3D4-5044-83D3-21EE648712AF}" dt="2023-08-26T10:27:26.341" v="4731"/>
        <pc:sldMkLst>
          <pc:docMk/>
          <pc:sldMk cId="676789840" sldId="3853"/>
        </pc:sldMkLst>
      </pc:sldChg>
      <pc:sldChg chg="add del">
        <pc:chgData name="Signe Riemer-Sørensen" userId="adca0ce1-1769-4729-a18e-4924bc355222" providerId="ADAL" clId="{59FE04B4-E3D4-5044-83D3-21EE648712AF}" dt="2023-08-03T12:29:09.418" v="530"/>
        <pc:sldMkLst>
          <pc:docMk/>
          <pc:sldMk cId="2020707533" sldId="3853"/>
        </pc:sldMkLst>
      </pc:sldChg>
      <pc:sldChg chg="add del">
        <pc:chgData name="Signe Riemer-Sørensen" userId="adca0ce1-1769-4729-a18e-4924bc355222" providerId="ADAL" clId="{59FE04B4-E3D4-5044-83D3-21EE648712AF}" dt="2023-08-03T12:28:53.398" v="528" actId="2696"/>
        <pc:sldMkLst>
          <pc:docMk/>
          <pc:sldMk cId="2569177524" sldId="3853"/>
        </pc:sldMkLst>
      </pc:sldChg>
      <pc:sldChg chg="add del mod modShow addCm">
        <pc:chgData name="Signe Riemer-Sørensen" userId="adca0ce1-1769-4729-a18e-4924bc355222" providerId="ADAL" clId="{59FE04B4-E3D4-5044-83D3-21EE648712AF}" dt="2023-08-26T10:27:13.359" v="4729" actId="2696"/>
        <pc:sldMkLst>
          <pc:docMk/>
          <pc:sldMk cId="3181283032" sldId="3853"/>
        </pc:sldMkLst>
        <pc:extLst>
          <p:ext xmlns:p="http://schemas.openxmlformats.org/presentationml/2006/main" uri="{D6D511B9-2390-475A-947B-AFAB55BFBCF1}">
            <pc226:cmChg xmlns:pc226="http://schemas.microsoft.com/office/powerpoint/2022/06/main/command" chg="add">
              <pc226:chgData name="Signe Riemer-Sørensen" userId="adca0ce1-1769-4729-a18e-4924bc355222" providerId="ADAL" clId="{59FE04B4-E3D4-5044-83D3-21EE648712AF}" dt="2023-08-03T12:33:07.389" v="599"/>
              <pc2:cmMkLst xmlns:pc2="http://schemas.microsoft.com/office/powerpoint/2019/9/main/command">
                <pc:docMk/>
                <pc:sldMk cId="3181283032" sldId="3853"/>
                <pc2:cmMk id="{17E4492C-7B5E-4748-AC93-F3EA4DE2E366}"/>
              </pc2:cmMkLst>
            </pc226:cmChg>
          </p:ext>
        </pc:extLst>
      </pc:sldChg>
      <pc:sldChg chg="add del">
        <pc:chgData name="Signe Riemer-Sørensen" userId="adca0ce1-1769-4729-a18e-4924bc355222" providerId="ADAL" clId="{59FE04B4-E3D4-5044-83D3-21EE648712AF}" dt="2023-09-01T11:18:40.382" v="11581" actId="2696"/>
        <pc:sldMkLst>
          <pc:docMk/>
          <pc:sldMk cId="3378735636" sldId="3853"/>
        </pc:sldMkLst>
      </pc:sldChg>
      <pc:sldChg chg="add del mod modShow">
        <pc:chgData name="Signe Riemer-Sørensen" userId="adca0ce1-1769-4729-a18e-4924bc355222" providerId="ADAL" clId="{59FE04B4-E3D4-5044-83D3-21EE648712AF}" dt="2023-08-26T10:27:13.359" v="4729" actId="2696"/>
        <pc:sldMkLst>
          <pc:docMk/>
          <pc:sldMk cId="925772975" sldId="3854"/>
        </pc:sldMkLst>
      </pc:sldChg>
      <pc:sldChg chg="add del">
        <pc:chgData name="Signe Riemer-Sørensen" userId="adca0ce1-1769-4729-a18e-4924bc355222" providerId="ADAL" clId="{59FE04B4-E3D4-5044-83D3-21EE648712AF}" dt="2023-09-01T11:18:40.226" v="11576" actId="2696"/>
        <pc:sldMkLst>
          <pc:docMk/>
          <pc:sldMk cId="951314938" sldId="3854"/>
        </pc:sldMkLst>
      </pc:sldChg>
      <pc:sldChg chg="add del">
        <pc:chgData name="Signe Riemer-Sørensen" userId="adca0ce1-1769-4729-a18e-4924bc355222" providerId="ADAL" clId="{59FE04B4-E3D4-5044-83D3-21EE648712AF}" dt="2023-08-03T12:29:09.418" v="530"/>
        <pc:sldMkLst>
          <pc:docMk/>
          <pc:sldMk cId="1092073445" sldId="3854"/>
        </pc:sldMkLst>
      </pc:sldChg>
      <pc:sldChg chg="del">
        <pc:chgData name="Signe Riemer-Sørensen" userId="adca0ce1-1769-4729-a18e-4924bc355222" providerId="ADAL" clId="{59FE04B4-E3D4-5044-83D3-21EE648712AF}" dt="2023-08-03T12:28:53.398" v="528" actId="2696"/>
        <pc:sldMkLst>
          <pc:docMk/>
          <pc:sldMk cId="2262805704" sldId="3854"/>
        </pc:sldMkLst>
      </pc:sldChg>
      <pc:sldChg chg="add del">
        <pc:chgData name="Signe Riemer-Sørensen" userId="adca0ce1-1769-4729-a18e-4924bc355222" providerId="ADAL" clId="{59FE04B4-E3D4-5044-83D3-21EE648712AF}" dt="2023-08-26T10:27:26.341" v="4731"/>
        <pc:sldMkLst>
          <pc:docMk/>
          <pc:sldMk cId="4214787986" sldId="3854"/>
        </pc:sldMkLst>
      </pc:sldChg>
      <pc:sldChg chg="del">
        <pc:chgData name="Signe Riemer-Sørensen" userId="adca0ce1-1769-4729-a18e-4924bc355222" providerId="ADAL" clId="{59FE04B4-E3D4-5044-83D3-21EE648712AF}" dt="2023-08-03T12:28:53.398" v="528" actId="2696"/>
        <pc:sldMkLst>
          <pc:docMk/>
          <pc:sldMk cId="174813872" sldId="3855"/>
        </pc:sldMkLst>
      </pc:sldChg>
      <pc:sldChg chg="add del">
        <pc:chgData name="Signe Riemer-Sørensen" userId="adca0ce1-1769-4729-a18e-4924bc355222" providerId="ADAL" clId="{59FE04B4-E3D4-5044-83D3-21EE648712AF}" dt="2023-08-03T12:29:09.418" v="530"/>
        <pc:sldMkLst>
          <pc:docMk/>
          <pc:sldMk cId="487962013" sldId="3855"/>
        </pc:sldMkLst>
      </pc:sldChg>
      <pc:sldChg chg="add del">
        <pc:chgData name="Signe Riemer-Sørensen" userId="adca0ce1-1769-4729-a18e-4924bc355222" providerId="ADAL" clId="{59FE04B4-E3D4-5044-83D3-21EE648712AF}" dt="2023-08-26T10:27:26.341" v="4731"/>
        <pc:sldMkLst>
          <pc:docMk/>
          <pc:sldMk cId="1195034490" sldId="3855"/>
        </pc:sldMkLst>
      </pc:sldChg>
      <pc:sldChg chg="add del mod modShow">
        <pc:chgData name="Signe Riemer-Sørensen" userId="adca0ce1-1769-4729-a18e-4924bc355222" providerId="ADAL" clId="{59FE04B4-E3D4-5044-83D3-21EE648712AF}" dt="2023-08-26T10:27:13.359" v="4729" actId="2696"/>
        <pc:sldMkLst>
          <pc:docMk/>
          <pc:sldMk cId="2146830621" sldId="3855"/>
        </pc:sldMkLst>
      </pc:sldChg>
      <pc:sldChg chg="add del">
        <pc:chgData name="Signe Riemer-Sørensen" userId="adca0ce1-1769-4729-a18e-4924bc355222" providerId="ADAL" clId="{59FE04B4-E3D4-5044-83D3-21EE648712AF}" dt="2023-09-01T11:18:40.365" v="11579" actId="2696"/>
        <pc:sldMkLst>
          <pc:docMk/>
          <pc:sldMk cId="2273761932" sldId="3855"/>
        </pc:sldMkLst>
      </pc:sldChg>
      <pc:sldChg chg="add del">
        <pc:chgData name="Signe Riemer-Sørensen" userId="adca0ce1-1769-4729-a18e-4924bc355222" providerId="ADAL" clId="{59FE04B4-E3D4-5044-83D3-21EE648712AF}" dt="2023-08-03T12:44:37.743" v="833"/>
        <pc:sldMkLst>
          <pc:docMk/>
          <pc:sldMk cId="4052531442" sldId="3858"/>
        </pc:sldMkLst>
      </pc:sldChg>
      <pc:sldChg chg="add del">
        <pc:chgData name="Signe Riemer-Sørensen" userId="adca0ce1-1769-4729-a18e-4924bc355222" providerId="ADAL" clId="{59FE04B4-E3D4-5044-83D3-21EE648712AF}" dt="2023-08-26T10:23:01.343" v="4593" actId="2696"/>
        <pc:sldMkLst>
          <pc:docMk/>
          <pc:sldMk cId="460294863" sldId="3861"/>
        </pc:sldMkLst>
      </pc:sldChg>
      <pc:sldChg chg="add mod modShow">
        <pc:chgData name="Signe Riemer-Sørensen" userId="adca0ce1-1769-4729-a18e-4924bc355222" providerId="ADAL" clId="{59FE04B4-E3D4-5044-83D3-21EE648712AF}" dt="2023-08-26T10:23:39.843" v="4599" actId="729"/>
        <pc:sldMkLst>
          <pc:docMk/>
          <pc:sldMk cId="1494925752" sldId="3861"/>
        </pc:sldMkLst>
      </pc:sldChg>
      <pc:sldChg chg="add del">
        <pc:chgData name="Signe Riemer-Sørensen" userId="adca0ce1-1769-4729-a18e-4924bc355222" providerId="ADAL" clId="{59FE04B4-E3D4-5044-83D3-21EE648712AF}" dt="2023-08-26T10:23:31.281" v="4596"/>
        <pc:sldMkLst>
          <pc:docMk/>
          <pc:sldMk cId="1665037869" sldId="3861"/>
        </pc:sldMkLst>
      </pc:sldChg>
      <pc:sldChg chg="del">
        <pc:chgData name="Signe Riemer-Sørensen" userId="adca0ce1-1769-4729-a18e-4924bc355222" providerId="ADAL" clId="{59FE04B4-E3D4-5044-83D3-21EE648712AF}" dt="2023-08-29T14:25:08.902" v="11483" actId="2696"/>
        <pc:sldMkLst>
          <pc:docMk/>
          <pc:sldMk cId="531307341" sldId="3866"/>
        </pc:sldMkLst>
      </pc:sldChg>
      <pc:sldChg chg="delSp del mod delAnim">
        <pc:chgData name="Signe Riemer-Sørensen" userId="adca0ce1-1769-4729-a18e-4924bc355222" providerId="ADAL" clId="{59FE04B4-E3D4-5044-83D3-21EE648712AF}" dt="2023-08-29T14:25:08.826" v="11476" actId="2696"/>
        <pc:sldMkLst>
          <pc:docMk/>
          <pc:sldMk cId="3088755508" sldId="3869"/>
        </pc:sldMkLst>
        <pc:picChg chg="del">
          <ac:chgData name="Signe Riemer-Sørensen" userId="adca0ce1-1769-4729-a18e-4924bc355222" providerId="ADAL" clId="{59FE04B4-E3D4-5044-83D3-21EE648712AF}" dt="2023-08-03T12:52:21.301" v="1025" actId="478"/>
          <ac:picMkLst>
            <pc:docMk/>
            <pc:sldMk cId="3088755508" sldId="3869"/>
            <ac:picMk id="8" creationId="{61C55380-227A-4945-959E-EF14C98D356D}"/>
          </ac:picMkLst>
        </pc:picChg>
        <pc:picChg chg="del">
          <ac:chgData name="Signe Riemer-Sørensen" userId="adca0ce1-1769-4729-a18e-4924bc355222" providerId="ADAL" clId="{59FE04B4-E3D4-5044-83D3-21EE648712AF}" dt="2023-08-03T12:52:19.570" v="1024" actId="478"/>
          <ac:picMkLst>
            <pc:docMk/>
            <pc:sldMk cId="3088755508" sldId="3869"/>
            <ac:picMk id="11" creationId="{3C77FEC6-4E0F-114B-A6B0-384108C814BB}"/>
          </ac:picMkLst>
        </pc:picChg>
        <pc:picChg chg="del">
          <ac:chgData name="Signe Riemer-Sørensen" userId="adca0ce1-1769-4729-a18e-4924bc355222" providerId="ADAL" clId="{59FE04B4-E3D4-5044-83D3-21EE648712AF}" dt="2023-08-03T12:52:17.590" v="1023" actId="478"/>
          <ac:picMkLst>
            <pc:docMk/>
            <pc:sldMk cId="3088755508" sldId="3869"/>
            <ac:picMk id="15" creationId="{1F1D18EB-E7CD-994B-8182-CB73CEBB33E7}"/>
          </ac:picMkLst>
        </pc:picChg>
      </pc:sldChg>
      <pc:sldChg chg="modSp mod">
        <pc:chgData name="Signe Riemer-Sørensen" userId="adca0ce1-1769-4729-a18e-4924bc355222" providerId="ADAL" clId="{59FE04B4-E3D4-5044-83D3-21EE648712AF}" dt="2023-08-03T11:49:52.009" v="5" actId="20577"/>
        <pc:sldMkLst>
          <pc:docMk/>
          <pc:sldMk cId="4137677117" sldId="3873"/>
        </pc:sldMkLst>
        <pc:spChg chg="mod">
          <ac:chgData name="Signe Riemer-Sørensen" userId="adca0ce1-1769-4729-a18e-4924bc355222" providerId="ADAL" clId="{59FE04B4-E3D4-5044-83D3-21EE648712AF}" dt="2023-08-03T11:49:52.009" v="5" actId="20577"/>
          <ac:spMkLst>
            <pc:docMk/>
            <pc:sldMk cId="4137677117" sldId="3873"/>
            <ac:spMk id="4" creationId="{4A0FB577-DDDB-436E-B902-788A715D2FAE}"/>
          </ac:spMkLst>
        </pc:spChg>
      </pc:sldChg>
      <pc:sldChg chg="add del">
        <pc:chgData name="Signe Riemer-Sørensen" userId="adca0ce1-1769-4729-a18e-4924bc355222" providerId="ADAL" clId="{59FE04B4-E3D4-5044-83D3-21EE648712AF}" dt="2023-08-03T12:28:53.398" v="528" actId="2696"/>
        <pc:sldMkLst>
          <pc:docMk/>
          <pc:sldMk cId="544328666" sldId="3877"/>
        </pc:sldMkLst>
      </pc:sldChg>
      <pc:sldChg chg="add del">
        <pc:chgData name="Signe Riemer-Sørensen" userId="adca0ce1-1769-4729-a18e-4924bc355222" providerId="ADAL" clId="{59FE04B4-E3D4-5044-83D3-21EE648712AF}" dt="2023-08-03T12:31:52.909" v="597" actId="2696"/>
        <pc:sldMkLst>
          <pc:docMk/>
          <pc:sldMk cId="1376357577" sldId="3877"/>
        </pc:sldMkLst>
      </pc:sldChg>
      <pc:sldChg chg="add del">
        <pc:chgData name="Signe Riemer-Sørensen" userId="adca0ce1-1769-4729-a18e-4924bc355222" providerId="ADAL" clId="{59FE04B4-E3D4-5044-83D3-21EE648712AF}" dt="2023-08-29T14:25:08.726" v="11468" actId="2696"/>
        <pc:sldMkLst>
          <pc:docMk/>
          <pc:sldMk cId="3002353652" sldId="3877"/>
        </pc:sldMkLst>
      </pc:sldChg>
      <pc:sldChg chg="add del">
        <pc:chgData name="Signe Riemer-Sørensen" userId="adca0ce1-1769-4729-a18e-4924bc355222" providerId="ADAL" clId="{59FE04B4-E3D4-5044-83D3-21EE648712AF}" dt="2023-08-03T12:29:09.418" v="530"/>
        <pc:sldMkLst>
          <pc:docMk/>
          <pc:sldMk cId="3366298326" sldId="3877"/>
        </pc:sldMkLst>
      </pc:sldChg>
      <pc:sldChg chg="del">
        <pc:chgData name="Signe Riemer-Sørensen" userId="adca0ce1-1769-4729-a18e-4924bc355222" providerId="ADAL" clId="{59FE04B4-E3D4-5044-83D3-21EE648712AF}" dt="2023-08-03T12:52:24.503" v="1026" actId="2696"/>
        <pc:sldMkLst>
          <pc:docMk/>
          <pc:sldMk cId="3236711068" sldId="3881"/>
        </pc:sldMkLst>
      </pc:sldChg>
      <pc:sldChg chg="del">
        <pc:chgData name="Signe Riemer-Sørensen" userId="adca0ce1-1769-4729-a18e-4924bc355222" providerId="ADAL" clId="{59FE04B4-E3D4-5044-83D3-21EE648712AF}" dt="2023-08-29T14:25:08.750" v="11472" actId="2696"/>
        <pc:sldMkLst>
          <pc:docMk/>
          <pc:sldMk cId="394430935" sldId="3885"/>
        </pc:sldMkLst>
      </pc:sldChg>
      <pc:sldChg chg="del">
        <pc:chgData name="Signe Riemer-Sørensen" userId="adca0ce1-1769-4729-a18e-4924bc355222" providerId="ADAL" clId="{59FE04B4-E3D4-5044-83D3-21EE648712AF}" dt="2023-08-29T14:25:08.965" v="11485" actId="2696"/>
        <pc:sldMkLst>
          <pc:docMk/>
          <pc:sldMk cId="2443254717" sldId="3886"/>
        </pc:sldMkLst>
      </pc:sldChg>
      <pc:sldChg chg="del">
        <pc:chgData name="Signe Riemer-Sørensen" userId="adca0ce1-1769-4729-a18e-4924bc355222" providerId="ADAL" clId="{59FE04B4-E3D4-5044-83D3-21EE648712AF}" dt="2023-08-29T14:25:08.738" v="11470" actId="2696"/>
        <pc:sldMkLst>
          <pc:docMk/>
          <pc:sldMk cId="1598029239" sldId="3887"/>
        </pc:sldMkLst>
      </pc:sldChg>
      <pc:sldChg chg="del">
        <pc:chgData name="Signe Riemer-Sørensen" userId="adca0ce1-1769-4729-a18e-4924bc355222" providerId="ADAL" clId="{59FE04B4-E3D4-5044-83D3-21EE648712AF}" dt="2023-08-29T14:25:08.866" v="11481" actId="2696"/>
        <pc:sldMkLst>
          <pc:docMk/>
          <pc:sldMk cId="652350732" sldId="3888"/>
        </pc:sldMkLst>
      </pc:sldChg>
      <pc:sldChg chg="del">
        <pc:chgData name="Signe Riemer-Sørensen" userId="adca0ce1-1769-4729-a18e-4924bc355222" providerId="ADAL" clId="{59FE04B4-E3D4-5044-83D3-21EE648712AF}" dt="2023-08-29T14:25:08.832" v="11477" actId="2696"/>
        <pc:sldMkLst>
          <pc:docMk/>
          <pc:sldMk cId="1777531268" sldId="3892"/>
        </pc:sldMkLst>
      </pc:sldChg>
      <pc:sldChg chg="del">
        <pc:chgData name="Signe Riemer-Sørensen" userId="adca0ce1-1769-4729-a18e-4924bc355222" providerId="ADAL" clId="{59FE04B4-E3D4-5044-83D3-21EE648712AF}" dt="2023-08-29T14:25:08.756" v="11473" actId="2696"/>
        <pc:sldMkLst>
          <pc:docMk/>
          <pc:sldMk cId="390604361" sldId="3893"/>
        </pc:sldMkLst>
      </pc:sldChg>
      <pc:sldChg chg="del">
        <pc:chgData name="Signe Riemer-Sørensen" userId="adca0ce1-1769-4729-a18e-4924bc355222" providerId="ADAL" clId="{59FE04B4-E3D4-5044-83D3-21EE648712AF}" dt="2023-08-29T14:25:08.732" v="11469" actId="2696"/>
        <pc:sldMkLst>
          <pc:docMk/>
          <pc:sldMk cId="1580148411" sldId="3895"/>
        </pc:sldMkLst>
      </pc:sldChg>
      <pc:sldChg chg="del">
        <pc:chgData name="Signe Riemer-Sørensen" userId="adca0ce1-1769-4729-a18e-4924bc355222" providerId="ADAL" clId="{59FE04B4-E3D4-5044-83D3-21EE648712AF}" dt="2023-08-29T14:25:08.920" v="11484" actId="2696"/>
        <pc:sldMkLst>
          <pc:docMk/>
          <pc:sldMk cId="1729610618" sldId="3896"/>
        </pc:sldMkLst>
      </pc:sldChg>
      <pc:sldChg chg="add del mod modShow modNotesTx">
        <pc:chgData name="Signe Riemer-Sørensen" userId="adca0ce1-1769-4729-a18e-4924bc355222" providerId="ADAL" clId="{59FE04B4-E3D4-5044-83D3-21EE648712AF}" dt="2023-08-26T10:32:50.963" v="4784" actId="2696"/>
        <pc:sldMkLst>
          <pc:docMk/>
          <pc:sldMk cId="1953952253" sldId="3897"/>
        </pc:sldMkLst>
      </pc:sldChg>
      <pc:sldChg chg="modSp del mod">
        <pc:chgData name="Signe Riemer-Sørensen" userId="adca0ce1-1769-4729-a18e-4924bc355222" providerId="ADAL" clId="{59FE04B4-E3D4-5044-83D3-21EE648712AF}" dt="2023-08-03T11:44:40.904" v="4" actId="2696"/>
        <pc:sldMkLst>
          <pc:docMk/>
          <pc:sldMk cId="3297735206" sldId="3897"/>
        </pc:sldMkLst>
        <pc:spChg chg="mod">
          <ac:chgData name="Signe Riemer-Sørensen" userId="adca0ce1-1769-4729-a18e-4924bc355222" providerId="ADAL" clId="{59FE04B4-E3D4-5044-83D3-21EE648712AF}" dt="2023-08-03T11:44:34.817" v="2" actId="21"/>
          <ac:spMkLst>
            <pc:docMk/>
            <pc:sldMk cId="3297735206" sldId="3897"/>
            <ac:spMk id="3" creationId="{B74BF316-9D13-4C2F-D4DF-670BD2D0E54C}"/>
          </ac:spMkLst>
        </pc:spChg>
      </pc:sldChg>
      <pc:sldChg chg="add mod modShow modNotesTx">
        <pc:chgData name="Signe Riemer-Sørensen" userId="adca0ce1-1769-4729-a18e-4924bc355222" providerId="ADAL" clId="{59FE04B4-E3D4-5044-83D3-21EE648712AF}" dt="2023-08-11T11:08:33.280" v="2098" actId="20577"/>
        <pc:sldMkLst>
          <pc:docMk/>
          <pc:sldMk cId="1166415367" sldId="3899"/>
        </pc:sldMkLst>
      </pc:sldChg>
      <pc:sldChg chg="add del modNotesTx">
        <pc:chgData name="Signe Riemer-Sørensen" userId="adca0ce1-1769-4729-a18e-4924bc355222" providerId="ADAL" clId="{59FE04B4-E3D4-5044-83D3-21EE648712AF}" dt="2023-08-26T10:01:48.713" v="4047" actId="20577"/>
        <pc:sldMkLst>
          <pc:docMk/>
          <pc:sldMk cId="3138366476" sldId="3905"/>
        </pc:sldMkLst>
      </pc:sldChg>
      <pc:sldChg chg="add del">
        <pc:chgData name="Signe Riemer-Sørensen" userId="adca0ce1-1769-4729-a18e-4924bc355222" providerId="ADAL" clId="{59FE04B4-E3D4-5044-83D3-21EE648712AF}" dt="2023-08-03T12:38:28.618" v="652" actId="2696"/>
        <pc:sldMkLst>
          <pc:docMk/>
          <pc:sldMk cId="2195567121" sldId="3909"/>
        </pc:sldMkLst>
      </pc:sldChg>
      <pc:sldChg chg="add del modNotesTx">
        <pc:chgData name="Signe Riemer-Sørensen" userId="adca0ce1-1769-4729-a18e-4924bc355222" providerId="ADAL" clId="{59FE04B4-E3D4-5044-83D3-21EE648712AF}" dt="2023-08-26T10:27:06.680" v="4728" actId="20577"/>
        <pc:sldMkLst>
          <pc:docMk/>
          <pc:sldMk cId="2986331276" sldId="3910"/>
        </pc:sldMkLst>
      </pc:sldChg>
      <pc:sldChg chg="add del">
        <pc:chgData name="Signe Riemer-Sørensen" userId="adca0ce1-1769-4729-a18e-4924bc355222" providerId="ADAL" clId="{59FE04B4-E3D4-5044-83D3-21EE648712AF}" dt="2023-08-03T12:36:28.676" v="643"/>
        <pc:sldMkLst>
          <pc:docMk/>
          <pc:sldMk cId="3286268463" sldId="3915"/>
        </pc:sldMkLst>
      </pc:sldChg>
      <pc:sldChg chg="add">
        <pc:chgData name="Signe Riemer-Sørensen" userId="adca0ce1-1769-4729-a18e-4924bc355222" providerId="ADAL" clId="{59FE04B4-E3D4-5044-83D3-21EE648712AF}" dt="2023-08-03T12:01:04.634" v="215"/>
        <pc:sldMkLst>
          <pc:docMk/>
          <pc:sldMk cId="1035128846" sldId="3918"/>
        </pc:sldMkLst>
      </pc:sldChg>
      <pc:sldChg chg="modSp add mod addCm delCm modNotesTx">
        <pc:chgData name="Signe Riemer-Sørensen" userId="adca0ce1-1769-4729-a18e-4924bc355222" providerId="ADAL" clId="{59FE04B4-E3D4-5044-83D3-21EE648712AF}" dt="2023-08-26T10:31:57.029" v="4775"/>
        <pc:sldMkLst>
          <pc:docMk/>
          <pc:sldMk cId="77780617" sldId="3921"/>
        </pc:sldMkLst>
        <pc:spChg chg="mod">
          <ac:chgData name="Signe Riemer-Sørensen" userId="adca0ce1-1769-4729-a18e-4924bc355222" providerId="ADAL" clId="{59FE04B4-E3D4-5044-83D3-21EE648712AF}" dt="2023-08-26T10:31:43.111" v="4739" actId="21"/>
          <ac:spMkLst>
            <pc:docMk/>
            <pc:sldMk cId="77780617" sldId="3921"/>
            <ac:spMk id="2" creationId="{531EB94F-6098-EB44-99D2-EB61FC865AF9}"/>
          </ac:spMkLst>
        </pc:spChg>
        <pc:extLst>
          <p:ext xmlns:p="http://schemas.openxmlformats.org/presentationml/2006/main" uri="{D6D511B9-2390-475A-947B-AFAB55BFBCF1}">
            <pc226:cmChg xmlns:pc226="http://schemas.microsoft.com/office/powerpoint/2022/06/main/command" chg="add del">
              <pc226:chgData name="Signe Riemer-Sørensen" userId="adca0ce1-1769-4729-a18e-4924bc355222" providerId="ADAL" clId="{59FE04B4-E3D4-5044-83D3-21EE648712AF}" dt="2023-08-26T10:31:57.029" v="4775"/>
              <pc2:cmMkLst xmlns:pc2="http://schemas.microsoft.com/office/powerpoint/2019/9/main/command">
                <pc:docMk/>
                <pc:sldMk cId="77780617" sldId="3921"/>
                <pc2:cmMk id="{F0A81D5E-A266-A74D-9C46-5223B33EB420}"/>
              </pc2:cmMkLst>
            </pc226:cmChg>
          </p:ext>
        </pc:extLst>
      </pc:sldChg>
      <pc:sldChg chg="add del">
        <pc:chgData name="Signe Riemer-Sørensen" userId="adca0ce1-1769-4729-a18e-4924bc355222" providerId="ADAL" clId="{59FE04B4-E3D4-5044-83D3-21EE648712AF}" dt="2023-08-03T12:13:25.103" v="271" actId="2696"/>
        <pc:sldMkLst>
          <pc:docMk/>
          <pc:sldMk cId="934692402" sldId="3922"/>
        </pc:sldMkLst>
      </pc:sldChg>
      <pc:sldChg chg="modSp new del mod">
        <pc:chgData name="Signe Riemer-Sørensen" userId="adca0ce1-1769-4729-a18e-4924bc355222" providerId="ADAL" clId="{59FE04B4-E3D4-5044-83D3-21EE648712AF}" dt="2023-08-03T12:16:47.308" v="278" actId="2696"/>
        <pc:sldMkLst>
          <pc:docMk/>
          <pc:sldMk cId="1241039075" sldId="3923"/>
        </pc:sldMkLst>
        <pc:spChg chg="mod">
          <ac:chgData name="Signe Riemer-Sørensen" userId="adca0ce1-1769-4729-a18e-4924bc355222" providerId="ADAL" clId="{59FE04B4-E3D4-5044-83D3-21EE648712AF}" dt="2023-08-03T12:02:08.166" v="230" actId="20577"/>
          <ac:spMkLst>
            <pc:docMk/>
            <pc:sldMk cId="1241039075" sldId="3923"/>
            <ac:spMk id="2" creationId="{32610021-E870-EF17-AC32-4E4244331133}"/>
          </ac:spMkLst>
        </pc:spChg>
      </pc:sldChg>
      <pc:sldChg chg="add del">
        <pc:chgData name="Signe Riemer-Sørensen" userId="adca0ce1-1769-4729-a18e-4924bc355222" providerId="ADAL" clId="{59FE04B4-E3D4-5044-83D3-21EE648712AF}" dt="2023-08-03T12:34:52.931" v="608"/>
        <pc:sldMkLst>
          <pc:docMk/>
          <pc:sldMk cId="1286919904" sldId="3924"/>
        </pc:sldMkLst>
      </pc:sldChg>
      <pc:sldChg chg="add del">
        <pc:chgData name="Signe Riemer-Sørensen" userId="adca0ce1-1769-4729-a18e-4924bc355222" providerId="ADAL" clId="{59FE04B4-E3D4-5044-83D3-21EE648712AF}" dt="2023-08-03T12:34:52.931" v="608"/>
        <pc:sldMkLst>
          <pc:docMk/>
          <pc:sldMk cId="2524957650" sldId="3925"/>
        </pc:sldMkLst>
      </pc:sldChg>
      <pc:sldChg chg="modSp add del mod modShow modNotesTx">
        <pc:chgData name="Signe Riemer-Sørensen" userId="adca0ce1-1769-4729-a18e-4924bc355222" providerId="ADAL" clId="{59FE04B4-E3D4-5044-83D3-21EE648712AF}" dt="2023-08-26T09:12:18.339" v="2599" actId="729"/>
        <pc:sldMkLst>
          <pc:docMk/>
          <pc:sldMk cId="2092660300" sldId="3926"/>
        </pc:sldMkLst>
        <pc:spChg chg="mod">
          <ac:chgData name="Signe Riemer-Sørensen" userId="adca0ce1-1769-4729-a18e-4924bc355222" providerId="ADAL" clId="{59FE04B4-E3D4-5044-83D3-21EE648712AF}" dt="2023-08-03T12:35:37.102" v="613"/>
          <ac:spMkLst>
            <pc:docMk/>
            <pc:sldMk cId="2092660300" sldId="3926"/>
            <ac:spMk id="4" creationId="{57936C90-8858-E14B-BBE7-58F65A2FA218}"/>
          </ac:spMkLst>
        </pc:spChg>
      </pc:sldChg>
      <pc:sldChg chg="modSp add del mod modShow modNotesTx">
        <pc:chgData name="Signe Riemer-Sørensen" userId="adca0ce1-1769-4729-a18e-4924bc355222" providerId="ADAL" clId="{59FE04B4-E3D4-5044-83D3-21EE648712AF}" dt="2023-08-26T09:33:02.174" v="3476"/>
        <pc:sldMkLst>
          <pc:docMk/>
          <pc:sldMk cId="2666747672" sldId="3928"/>
        </pc:sldMkLst>
        <pc:spChg chg="mod">
          <ac:chgData name="Signe Riemer-Sørensen" userId="adca0ce1-1769-4729-a18e-4924bc355222" providerId="ADAL" clId="{59FE04B4-E3D4-5044-83D3-21EE648712AF}" dt="2023-08-26T09:32:50.969" v="3474" actId="20577"/>
          <ac:spMkLst>
            <pc:docMk/>
            <pc:sldMk cId="2666747672" sldId="3928"/>
            <ac:spMk id="3" creationId="{F0E357BB-3CD5-8A40-BC80-C1283B2E326D}"/>
          </ac:spMkLst>
        </pc:spChg>
        <pc:spChg chg="mod">
          <ac:chgData name="Signe Riemer-Sørensen" userId="adca0ce1-1769-4729-a18e-4924bc355222" providerId="ADAL" clId="{59FE04B4-E3D4-5044-83D3-21EE648712AF}" dt="2023-08-03T12:47:38.614" v="835"/>
          <ac:spMkLst>
            <pc:docMk/>
            <pc:sldMk cId="2666747672" sldId="3928"/>
            <ac:spMk id="5" creationId="{7E404DBB-CCF9-B146-A6F1-01C7AE22BB2E}"/>
          </ac:spMkLst>
        </pc:spChg>
      </pc:sldChg>
      <pc:sldChg chg="add">
        <pc:chgData name="Signe Riemer-Sørensen" userId="adca0ce1-1769-4729-a18e-4924bc355222" providerId="ADAL" clId="{59FE04B4-E3D4-5044-83D3-21EE648712AF}" dt="2023-08-26T10:18:51.657" v="4448"/>
        <pc:sldMkLst>
          <pc:docMk/>
          <pc:sldMk cId="1145690037" sldId="3929"/>
        </pc:sldMkLst>
      </pc:sldChg>
      <pc:sldChg chg="add del">
        <pc:chgData name="Signe Riemer-Sørensen" userId="adca0ce1-1769-4729-a18e-4924bc355222" providerId="ADAL" clId="{59FE04B4-E3D4-5044-83D3-21EE648712AF}" dt="2023-08-26T10:18:25.728" v="4443" actId="2696"/>
        <pc:sldMkLst>
          <pc:docMk/>
          <pc:sldMk cId="3224136435" sldId="3929"/>
        </pc:sldMkLst>
      </pc:sldChg>
      <pc:sldChg chg="add del">
        <pc:chgData name="Signe Riemer-Sørensen" userId="adca0ce1-1769-4729-a18e-4924bc355222" providerId="ADAL" clId="{59FE04B4-E3D4-5044-83D3-21EE648712AF}" dt="2023-08-26T10:18:51.550" v="4447"/>
        <pc:sldMkLst>
          <pc:docMk/>
          <pc:sldMk cId="3228171733" sldId="3929"/>
        </pc:sldMkLst>
      </pc:sldChg>
      <pc:sldChg chg="add del">
        <pc:chgData name="Signe Riemer-Sørensen" userId="adca0ce1-1769-4729-a18e-4924bc355222" providerId="ADAL" clId="{59FE04B4-E3D4-5044-83D3-21EE648712AF}" dt="2023-08-26T10:18:40.768" v="4445"/>
        <pc:sldMkLst>
          <pc:docMk/>
          <pc:sldMk cId="3890773131" sldId="3929"/>
        </pc:sldMkLst>
      </pc:sldChg>
      <pc:sldChg chg="add del">
        <pc:chgData name="Signe Riemer-Sørensen" userId="adca0ce1-1769-4729-a18e-4924bc355222" providerId="ADAL" clId="{59FE04B4-E3D4-5044-83D3-21EE648712AF}" dt="2023-08-26T10:18:51.550" v="4447"/>
        <pc:sldMkLst>
          <pc:docMk/>
          <pc:sldMk cId="197861667" sldId="3930"/>
        </pc:sldMkLst>
      </pc:sldChg>
      <pc:sldChg chg="add del">
        <pc:chgData name="Signe Riemer-Sørensen" userId="adca0ce1-1769-4729-a18e-4924bc355222" providerId="ADAL" clId="{59FE04B4-E3D4-5044-83D3-21EE648712AF}" dt="2023-08-26T10:20:13.039" v="4573" actId="2696"/>
        <pc:sldMkLst>
          <pc:docMk/>
          <pc:sldMk cId="410698082" sldId="3930"/>
        </pc:sldMkLst>
      </pc:sldChg>
      <pc:sldChg chg="add del">
        <pc:chgData name="Signe Riemer-Sørensen" userId="adca0ce1-1769-4729-a18e-4924bc355222" providerId="ADAL" clId="{59FE04B4-E3D4-5044-83D3-21EE648712AF}" dt="2023-08-26T10:18:25.728" v="4443" actId="2696"/>
        <pc:sldMkLst>
          <pc:docMk/>
          <pc:sldMk cId="1700524615" sldId="3930"/>
        </pc:sldMkLst>
      </pc:sldChg>
      <pc:sldChg chg="add del">
        <pc:chgData name="Signe Riemer-Sørensen" userId="adca0ce1-1769-4729-a18e-4924bc355222" providerId="ADAL" clId="{59FE04B4-E3D4-5044-83D3-21EE648712AF}" dt="2023-08-26T10:18:40.768" v="4445"/>
        <pc:sldMkLst>
          <pc:docMk/>
          <pc:sldMk cId="3083288946" sldId="3930"/>
        </pc:sldMkLst>
      </pc:sldChg>
      <pc:sldChg chg="add modNotesTx">
        <pc:chgData name="Signe Riemer-Sørensen" userId="adca0ce1-1769-4729-a18e-4924bc355222" providerId="ADAL" clId="{59FE04B4-E3D4-5044-83D3-21EE648712AF}" dt="2023-08-28T14:22:35.317" v="11347" actId="20577"/>
        <pc:sldMkLst>
          <pc:docMk/>
          <pc:sldMk cId="937116371" sldId="3931"/>
        </pc:sldMkLst>
      </pc:sldChg>
      <pc:sldChg chg="add del">
        <pc:chgData name="Signe Riemer-Sørensen" userId="adca0ce1-1769-4729-a18e-4924bc355222" providerId="ADAL" clId="{59FE04B4-E3D4-5044-83D3-21EE648712AF}" dt="2023-08-26T10:21:36.234" v="4589" actId="2696"/>
        <pc:sldMkLst>
          <pc:docMk/>
          <pc:sldMk cId="1473011785" sldId="3931"/>
        </pc:sldMkLst>
      </pc:sldChg>
      <pc:sldChg chg="add del">
        <pc:chgData name="Signe Riemer-Sørensen" userId="adca0ce1-1769-4729-a18e-4924bc355222" providerId="ADAL" clId="{59FE04B4-E3D4-5044-83D3-21EE648712AF}" dt="2023-08-26T10:18:40.768" v="4445"/>
        <pc:sldMkLst>
          <pc:docMk/>
          <pc:sldMk cId="1770529366" sldId="3931"/>
        </pc:sldMkLst>
      </pc:sldChg>
      <pc:sldChg chg="add del">
        <pc:chgData name="Signe Riemer-Sørensen" userId="adca0ce1-1769-4729-a18e-4924bc355222" providerId="ADAL" clId="{59FE04B4-E3D4-5044-83D3-21EE648712AF}" dt="2023-08-28T14:22:07.633" v="11324" actId="2696"/>
        <pc:sldMkLst>
          <pc:docMk/>
          <pc:sldMk cId="1878630787" sldId="3931"/>
        </pc:sldMkLst>
      </pc:sldChg>
      <pc:sldChg chg="add del">
        <pc:chgData name="Signe Riemer-Sørensen" userId="adca0ce1-1769-4729-a18e-4924bc355222" providerId="ADAL" clId="{59FE04B4-E3D4-5044-83D3-21EE648712AF}" dt="2023-08-28T14:22:20.285" v="11326"/>
        <pc:sldMkLst>
          <pc:docMk/>
          <pc:sldMk cId="2124764745" sldId="3931"/>
        </pc:sldMkLst>
      </pc:sldChg>
      <pc:sldChg chg="add del">
        <pc:chgData name="Signe Riemer-Sørensen" userId="adca0ce1-1769-4729-a18e-4924bc355222" providerId="ADAL" clId="{59FE04B4-E3D4-5044-83D3-21EE648712AF}" dt="2023-08-26T10:18:51.550" v="4447"/>
        <pc:sldMkLst>
          <pc:docMk/>
          <pc:sldMk cId="2342241668" sldId="3931"/>
        </pc:sldMkLst>
      </pc:sldChg>
      <pc:sldChg chg="add del">
        <pc:chgData name="Signe Riemer-Sørensen" userId="adca0ce1-1769-4729-a18e-4924bc355222" providerId="ADAL" clId="{59FE04B4-E3D4-5044-83D3-21EE648712AF}" dt="2023-08-26T10:18:25.728" v="4443" actId="2696"/>
        <pc:sldMkLst>
          <pc:docMk/>
          <pc:sldMk cId="2615426289" sldId="3931"/>
        </pc:sldMkLst>
      </pc:sldChg>
      <pc:sldChg chg="add del">
        <pc:chgData name="Signe Riemer-Sørensen" userId="adca0ce1-1769-4729-a18e-4924bc355222" providerId="ADAL" clId="{59FE04B4-E3D4-5044-83D3-21EE648712AF}" dt="2023-08-26T10:21:49.552" v="4591"/>
        <pc:sldMkLst>
          <pc:docMk/>
          <pc:sldMk cId="2711111859" sldId="3931"/>
        </pc:sldMkLst>
      </pc:sldChg>
      <pc:sldChg chg="add del">
        <pc:chgData name="Signe Riemer-Sørensen" userId="adca0ce1-1769-4729-a18e-4924bc355222" providerId="ADAL" clId="{59FE04B4-E3D4-5044-83D3-21EE648712AF}" dt="2023-08-26T10:18:25.728" v="4443" actId="2696"/>
        <pc:sldMkLst>
          <pc:docMk/>
          <pc:sldMk cId="426493371" sldId="3932"/>
        </pc:sldMkLst>
      </pc:sldChg>
      <pc:sldChg chg="add del">
        <pc:chgData name="Signe Riemer-Sørensen" userId="adca0ce1-1769-4729-a18e-4924bc355222" providerId="ADAL" clId="{59FE04B4-E3D4-5044-83D3-21EE648712AF}" dt="2023-08-26T10:21:36.234" v="4589" actId="2696"/>
        <pc:sldMkLst>
          <pc:docMk/>
          <pc:sldMk cId="994543087" sldId="3932"/>
        </pc:sldMkLst>
      </pc:sldChg>
      <pc:sldChg chg="add del">
        <pc:chgData name="Signe Riemer-Sørensen" userId="adca0ce1-1769-4729-a18e-4924bc355222" providerId="ADAL" clId="{59FE04B4-E3D4-5044-83D3-21EE648712AF}" dt="2023-08-26T10:21:49.552" v="4591"/>
        <pc:sldMkLst>
          <pc:docMk/>
          <pc:sldMk cId="1651618130" sldId="3932"/>
        </pc:sldMkLst>
      </pc:sldChg>
      <pc:sldChg chg="add del">
        <pc:chgData name="Signe Riemer-Sørensen" userId="adca0ce1-1769-4729-a18e-4924bc355222" providerId="ADAL" clId="{59FE04B4-E3D4-5044-83D3-21EE648712AF}" dt="2023-08-28T14:22:20.285" v="11326"/>
        <pc:sldMkLst>
          <pc:docMk/>
          <pc:sldMk cId="1785710416" sldId="3932"/>
        </pc:sldMkLst>
      </pc:sldChg>
      <pc:sldChg chg="add">
        <pc:chgData name="Signe Riemer-Sørensen" userId="adca0ce1-1769-4729-a18e-4924bc355222" providerId="ADAL" clId="{59FE04B4-E3D4-5044-83D3-21EE648712AF}" dt="2023-08-28T14:22:20.356" v="11327"/>
        <pc:sldMkLst>
          <pc:docMk/>
          <pc:sldMk cId="2533349798" sldId="3932"/>
        </pc:sldMkLst>
      </pc:sldChg>
      <pc:sldChg chg="add del">
        <pc:chgData name="Signe Riemer-Sørensen" userId="adca0ce1-1769-4729-a18e-4924bc355222" providerId="ADAL" clId="{59FE04B4-E3D4-5044-83D3-21EE648712AF}" dt="2023-08-26T10:18:51.550" v="4447"/>
        <pc:sldMkLst>
          <pc:docMk/>
          <pc:sldMk cId="3445615726" sldId="3932"/>
        </pc:sldMkLst>
      </pc:sldChg>
      <pc:sldChg chg="add del">
        <pc:chgData name="Signe Riemer-Sørensen" userId="adca0ce1-1769-4729-a18e-4924bc355222" providerId="ADAL" clId="{59FE04B4-E3D4-5044-83D3-21EE648712AF}" dt="2023-08-28T14:22:07.633" v="11324" actId="2696"/>
        <pc:sldMkLst>
          <pc:docMk/>
          <pc:sldMk cId="3585842407" sldId="3932"/>
        </pc:sldMkLst>
      </pc:sldChg>
      <pc:sldChg chg="add del">
        <pc:chgData name="Signe Riemer-Sørensen" userId="adca0ce1-1769-4729-a18e-4924bc355222" providerId="ADAL" clId="{59FE04B4-E3D4-5044-83D3-21EE648712AF}" dt="2023-08-26T10:18:40.768" v="4445"/>
        <pc:sldMkLst>
          <pc:docMk/>
          <pc:sldMk cId="3670164942" sldId="3932"/>
        </pc:sldMkLst>
      </pc:sldChg>
      <pc:sldChg chg="add del">
        <pc:chgData name="Signe Riemer-Sørensen" userId="adca0ce1-1769-4729-a18e-4924bc355222" providerId="ADAL" clId="{59FE04B4-E3D4-5044-83D3-21EE648712AF}" dt="2023-08-03T12:48:22.957" v="842"/>
        <pc:sldMkLst>
          <pc:docMk/>
          <pc:sldMk cId="1117102389" sldId="3934"/>
        </pc:sldMkLst>
      </pc:sldChg>
      <pc:sldChg chg="add del">
        <pc:chgData name="Signe Riemer-Sørensen" userId="adca0ce1-1769-4729-a18e-4924bc355222" providerId="ADAL" clId="{59FE04B4-E3D4-5044-83D3-21EE648712AF}" dt="2023-08-03T12:48:22.957" v="842"/>
        <pc:sldMkLst>
          <pc:docMk/>
          <pc:sldMk cId="4155724477" sldId="3935"/>
        </pc:sldMkLst>
      </pc:sldChg>
      <pc:sldChg chg="modSp add del mod">
        <pc:chgData name="Signe Riemer-Sørensen" userId="adca0ce1-1769-4729-a18e-4924bc355222" providerId="ADAL" clId="{59FE04B4-E3D4-5044-83D3-21EE648712AF}" dt="2023-08-03T12:48:22.957" v="842"/>
        <pc:sldMkLst>
          <pc:docMk/>
          <pc:sldMk cId="418986420" sldId="3936"/>
        </pc:sldMkLst>
        <pc:spChg chg="mod">
          <ac:chgData name="Signe Riemer-Sørensen" userId="adca0ce1-1769-4729-a18e-4924bc355222" providerId="ADAL" clId="{59FE04B4-E3D4-5044-83D3-21EE648712AF}" dt="2023-08-03T12:48:22.834" v="841"/>
          <ac:spMkLst>
            <pc:docMk/>
            <pc:sldMk cId="418986420" sldId="3936"/>
            <ac:spMk id="4" creationId="{59AAF538-A197-0440-B2D0-67732949045E}"/>
          </ac:spMkLst>
        </pc:spChg>
      </pc:sldChg>
      <pc:sldChg chg="add del modNotesTx">
        <pc:chgData name="Signe Riemer-Sørensen" userId="adca0ce1-1769-4729-a18e-4924bc355222" providerId="ADAL" clId="{59FE04B4-E3D4-5044-83D3-21EE648712AF}" dt="2023-08-26T10:04:57.085" v="4248" actId="20577"/>
        <pc:sldMkLst>
          <pc:docMk/>
          <pc:sldMk cId="720038865" sldId="3937"/>
        </pc:sldMkLst>
      </pc:sldChg>
      <pc:sldChg chg="add del">
        <pc:chgData name="Signe Riemer-Sørensen" userId="adca0ce1-1769-4729-a18e-4924bc355222" providerId="ADAL" clId="{59FE04B4-E3D4-5044-83D3-21EE648712AF}" dt="2023-08-03T12:48:22.957" v="842"/>
        <pc:sldMkLst>
          <pc:docMk/>
          <pc:sldMk cId="2423315648" sldId="3938"/>
        </pc:sldMkLst>
      </pc:sldChg>
      <pc:sldChg chg="add del modAnim modNotesTx">
        <pc:chgData name="Signe Riemer-Sørensen" userId="adca0ce1-1769-4729-a18e-4924bc355222" providerId="ADAL" clId="{59FE04B4-E3D4-5044-83D3-21EE648712AF}" dt="2023-08-26T10:07:39.915" v="4264"/>
        <pc:sldMkLst>
          <pc:docMk/>
          <pc:sldMk cId="4179062849" sldId="3939"/>
        </pc:sldMkLst>
      </pc:sldChg>
      <pc:sldChg chg="add del">
        <pc:chgData name="Signe Riemer-Sørensen" userId="adca0ce1-1769-4729-a18e-4924bc355222" providerId="ADAL" clId="{59FE04B4-E3D4-5044-83D3-21EE648712AF}" dt="2023-08-03T12:44:37.743" v="833"/>
        <pc:sldMkLst>
          <pc:docMk/>
          <pc:sldMk cId="2988076375" sldId="3941"/>
        </pc:sldMkLst>
      </pc:sldChg>
      <pc:sldChg chg="add del">
        <pc:chgData name="Signe Riemer-Sørensen" userId="adca0ce1-1769-4729-a18e-4924bc355222" providerId="ADAL" clId="{59FE04B4-E3D4-5044-83D3-21EE648712AF}" dt="2023-08-03T12:44:37.743" v="833"/>
        <pc:sldMkLst>
          <pc:docMk/>
          <pc:sldMk cId="2713190338" sldId="3942"/>
        </pc:sldMkLst>
      </pc:sldChg>
      <pc:sldChg chg="add del modNotesTx">
        <pc:chgData name="Signe Riemer-Sørensen" userId="adca0ce1-1769-4729-a18e-4924bc355222" providerId="ADAL" clId="{59FE04B4-E3D4-5044-83D3-21EE648712AF}" dt="2023-08-03T11:59:56.331" v="214" actId="2696"/>
        <pc:sldMkLst>
          <pc:docMk/>
          <pc:sldMk cId="1734238495" sldId="3943"/>
        </pc:sldMkLst>
      </pc:sldChg>
      <pc:sldChg chg="addSp delSp modSp add mod ord modClrScheme chgLayout modNotesTx">
        <pc:chgData name="Signe Riemer-Sørensen" userId="adca0ce1-1769-4729-a18e-4924bc355222" providerId="ADAL" clId="{59FE04B4-E3D4-5044-83D3-21EE648712AF}" dt="2023-08-26T10:24:25.171" v="4618" actId="1076"/>
        <pc:sldMkLst>
          <pc:docMk/>
          <pc:sldMk cId="1197725532" sldId="3948"/>
        </pc:sldMkLst>
        <pc:spChg chg="del mod ord">
          <ac:chgData name="Signe Riemer-Sørensen" userId="adca0ce1-1769-4729-a18e-4924bc355222" providerId="ADAL" clId="{59FE04B4-E3D4-5044-83D3-21EE648712AF}" dt="2023-08-03T12:41:39.226" v="659" actId="478"/>
          <ac:spMkLst>
            <pc:docMk/>
            <pc:sldMk cId="1197725532" sldId="3948"/>
            <ac:spMk id="4" creationId="{E0267C4F-6851-6E46-9578-41D7BC0DE4EB}"/>
          </ac:spMkLst>
        </pc:spChg>
        <pc:spChg chg="add mod ord">
          <ac:chgData name="Signe Riemer-Sørensen" userId="adca0ce1-1769-4729-a18e-4924bc355222" providerId="ADAL" clId="{59FE04B4-E3D4-5044-83D3-21EE648712AF}" dt="2023-08-26T10:24:16.983" v="4617" actId="20577"/>
          <ac:spMkLst>
            <pc:docMk/>
            <pc:sldMk cId="1197725532" sldId="3948"/>
            <ac:spMk id="5" creationId="{33DEA65A-B4B8-6BAB-9A29-92BE92B3DA4A}"/>
          </ac:spMkLst>
        </pc:spChg>
        <pc:spChg chg="add mod ord">
          <ac:chgData name="Signe Riemer-Sørensen" userId="adca0ce1-1769-4729-a18e-4924bc355222" providerId="ADAL" clId="{59FE04B4-E3D4-5044-83D3-21EE648712AF}" dt="2023-08-03T12:41:33.230" v="658" actId="700"/>
          <ac:spMkLst>
            <pc:docMk/>
            <pc:sldMk cId="1197725532" sldId="3948"/>
            <ac:spMk id="6" creationId="{807AF0DA-2337-FA6D-44FA-8792F654721B}"/>
          </ac:spMkLst>
        </pc:spChg>
        <pc:spChg chg="add mod ord">
          <ac:chgData name="Signe Riemer-Sørensen" userId="adca0ce1-1769-4729-a18e-4924bc355222" providerId="ADAL" clId="{59FE04B4-E3D4-5044-83D3-21EE648712AF}" dt="2023-08-26T10:24:10.963" v="4611" actId="21"/>
          <ac:spMkLst>
            <pc:docMk/>
            <pc:sldMk cId="1197725532" sldId="3948"/>
            <ac:spMk id="7" creationId="{61AE08E7-0E4B-8869-CE63-9E22B0F7C755}"/>
          </ac:spMkLst>
        </pc:spChg>
        <pc:picChg chg="add mod modCrop">
          <ac:chgData name="Signe Riemer-Sørensen" userId="adca0ce1-1769-4729-a18e-4924bc355222" providerId="ADAL" clId="{59FE04B4-E3D4-5044-83D3-21EE648712AF}" dt="2023-08-26T10:24:25.171" v="4618" actId="1076"/>
          <ac:picMkLst>
            <pc:docMk/>
            <pc:sldMk cId="1197725532" sldId="3948"/>
            <ac:picMk id="3" creationId="{57520E1E-8B70-7845-07D3-BCB86F944E1A}"/>
          </ac:picMkLst>
        </pc:picChg>
      </pc:sldChg>
      <pc:sldChg chg="add del">
        <pc:chgData name="Signe Riemer-Sørensen" userId="adca0ce1-1769-4729-a18e-4924bc355222" providerId="ADAL" clId="{59FE04B4-E3D4-5044-83D3-21EE648712AF}" dt="2023-08-26T09:33:22.714" v="3477" actId="2696"/>
        <pc:sldMkLst>
          <pc:docMk/>
          <pc:sldMk cId="3085629167" sldId="3950"/>
        </pc:sldMkLst>
      </pc:sldChg>
      <pc:sldChg chg="add del">
        <pc:chgData name="Signe Riemer-Sørensen" userId="adca0ce1-1769-4729-a18e-4924bc355222" providerId="ADAL" clId="{59FE04B4-E3D4-5044-83D3-21EE648712AF}" dt="2023-08-29T14:24:12.755" v="11461" actId="2696"/>
        <pc:sldMkLst>
          <pc:docMk/>
          <pc:sldMk cId="432096537" sldId="3952"/>
        </pc:sldMkLst>
      </pc:sldChg>
      <pc:sldChg chg="add del ord modNotesTx">
        <pc:chgData name="Signe Riemer-Sørensen" userId="adca0ce1-1769-4729-a18e-4924bc355222" providerId="ADAL" clId="{59FE04B4-E3D4-5044-83D3-21EE648712AF}" dt="2023-08-26T10:20:21.157" v="4574" actId="2696"/>
        <pc:sldMkLst>
          <pc:docMk/>
          <pc:sldMk cId="1870584440" sldId="3953"/>
        </pc:sldMkLst>
      </pc:sldChg>
      <pc:sldChg chg="add del">
        <pc:chgData name="Signe Riemer-Sørensen" userId="adca0ce1-1769-4729-a18e-4924bc355222" providerId="ADAL" clId="{59FE04B4-E3D4-5044-83D3-21EE648712AF}" dt="2023-08-29T14:24:12.798" v="11462" actId="2696"/>
        <pc:sldMkLst>
          <pc:docMk/>
          <pc:sldMk cId="466004931" sldId="3954"/>
        </pc:sldMkLst>
      </pc:sldChg>
      <pc:sldChg chg="add del">
        <pc:chgData name="Signe Riemer-Sørensen" userId="adca0ce1-1769-4729-a18e-4924bc355222" providerId="ADAL" clId="{59FE04B4-E3D4-5044-83D3-21EE648712AF}" dt="2023-08-03T12:44:37.743" v="833"/>
        <pc:sldMkLst>
          <pc:docMk/>
          <pc:sldMk cId="3037754077" sldId="3956"/>
        </pc:sldMkLst>
      </pc:sldChg>
      <pc:sldChg chg="add del">
        <pc:chgData name="Signe Riemer-Sørensen" userId="adca0ce1-1769-4729-a18e-4924bc355222" providerId="ADAL" clId="{59FE04B4-E3D4-5044-83D3-21EE648712AF}" dt="2023-08-29T14:28:54.713" v="11486" actId="2696"/>
        <pc:sldMkLst>
          <pc:docMk/>
          <pc:sldMk cId="2709951116" sldId="4667"/>
        </pc:sldMkLst>
      </pc:sldChg>
      <pc:sldChg chg="modSp add del mod modNotesTx">
        <pc:chgData name="Signe Riemer-Sørensen" userId="adca0ce1-1769-4729-a18e-4924bc355222" providerId="ADAL" clId="{59FE04B4-E3D4-5044-83D3-21EE648712AF}" dt="2023-08-30T08:48:12.377" v="11552" actId="14100"/>
        <pc:sldMkLst>
          <pc:docMk/>
          <pc:sldMk cId="1178694131" sldId="4671"/>
        </pc:sldMkLst>
        <pc:spChg chg="mod">
          <ac:chgData name="Signe Riemer-Sørensen" userId="adca0ce1-1769-4729-a18e-4924bc355222" providerId="ADAL" clId="{59FE04B4-E3D4-5044-83D3-21EE648712AF}" dt="2023-08-30T08:47:56.855" v="11544" actId="20577"/>
          <ac:spMkLst>
            <pc:docMk/>
            <pc:sldMk cId="1178694131" sldId="4671"/>
            <ac:spMk id="12" creationId="{1027CBB9-95FB-4823-8BA1-A2D7CB3CB9E5}"/>
          </ac:spMkLst>
        </pc:spChg>
        <pc:spChg chg="mod">
          <ac:chgData name="Signe Riemer-Sørensen" userId="adca0ce1-1769-4729-a18e-4924bc355222" providerId="ADAL" clId="{59FE04B4-E3D4-5044-83D3-21EE648712AF}" dt="2023-08-30T08:48:09.413" v="11551" actId="14100"/>
          <ac:spMkLst>
            <pc:docMk/>
            <pc:sldMk cId="1178694131" sldId="4671"/>
            <ac:spMk id="14" creationId="{086ECB65-D4E5-4E58-B21F-63194F35B29B}"/>
          </ac:spMkLst>
        </pc:spChg>
        <pc:picChg chg="mod">
          <ac:chgData name="Signe Riemer-Sørensen" userId="adca0ce1-1769-4729-a18e-4924bc355222" providerId="ADAL" clId="{59FE04B4-E3D4-5044-83D3-21EE648712AF}" dt="2023-08-30T08:48:12.377" v="11552" actId="14100"/>
          <ac:picMkLst>
            <pc:docMk/>
            <pc:sldMk cId="1178694131" sldId="4671"/>
            <ac:picMk id="7" creationId="{D0542B1D-7CBB-9742-8EF2-1E0392DB545C}"/>
          </ac:picMkLst>
        </pc:picChg>
      </pc:sldChg>
      <pc:sldChg chg="add del">
        <pc:chgData name="Signe Riemer-Sørensen" userId="adca0ce1-1769-4729-a18e-4924bc355222" providerId="ADAL" clId="{59FE04B4-E3D4-5044-83D3-21EE648712AF}" dt="2023-08-29T14:24:24.622" v="11465"/>
        <pc:sldMkLst>
          <pc:docMk/>
          <pc:sldMk cId="3895562918" sldId="4672"/>
        </pc:sldMkLst>
      </pc:sldChg>
      <pc:sldChg chg="add del">
        <pc:chgData name="Signe Riemer-Sørensen" userId="adca0ce1-1769-4729-a18e-4924bc355222" providerId="ADAL" clId="{59FE04B4-E3D4-5044-83D3-21EE648712AF}" dt="2023-08-03T12:16:41.573" v="277"/>
        <pc:sldMkLst>
          <pc:docMk/>
          <pc:sldMk cId="1840968920" sldId="4676"/>
        </pc:sldMkLst>
      </pc:sldChg>
      <pc:sldChg chg="delSp add mod delAnim modShow addCm modNotesTx">
        <pc:chgData name="Signe Riemer-Sørensen" userId="adca0ce1-1769-4729-a18e-4924bc355222" providerId="ADAL" clId="{59FE04B4-E3D4-5044-83D3-21EE648712AF}" dt="2023-08-03T12:26:24.531" v="395"/>
        <pc:sldMkLst>
          <pc:docMk/>
          <pc:sldMk cId="1409213299" sldId="4677"/>
        </pc:sldMkLst>
        <pc:spChg chg="del">
          <ac:chgData name="Signe Riemer-Sørensen" userId="adca0ce1-1769-4729-a18e-4924bc355222" providerId="ADAL" clId="{59FE04B4-E3D4-5044-83D3-21EE648712AF}" dt="2023-08-03T12:19:57.302" v="291" actId="478"/>
          <ac:spMkLst>
            <pc:docMk/>
            <pc:sldMk cId="1409213299" sldId="4677"/>
            <ac:spMk id="2" creationId="{8B607724-FEFA-5648-8810-3D80BF8C0068}"/>
          </ac:spMkLst>
        </pc:spChg>
        <pc:spChg chg="del">
          <ac:chgData name="Signe Riemer-Sørensen" userId="adca0ce1-1769-4729-a18e-4924bc355222" providerId="ADAL" clId="{59FE04B4-E3D4-5044-83D3-21EE648712AF}" dt="2023-08-03T12:19:55.257" v="290" actId="478"/>
          <ac:spMkLst>
            <pc:docMk/>
            <pc:sldMk cId="1409213299" sldId="4677"/>
            <ac:spMk id="9" creationId="{6DD3CD3A-A333-374C-AFA0-8A9B92983824}"/>
          </ac:spMkLst>
        </pc:spChg>
        <pc:spChg chg="del">
          <ac:chgData name="Signe Riemer-Sørensen" userId="adca0ce1-1769-4729-a18e-4924bc355222" providerId="ADAL" clId="{59FE04B4-E3D4-5044-83D3-21EE648712AF}" dt="2023-08-03T12:19:53.524" v="289" actId="478"/>
          <ac:spMkLst>
            <pc:docMk/>
            <pc:sldMk cId="1409213299" sldId="4677"/>
            <ac:spMk id="10" creationId="{A30B7CCF-7D3A-0643-B4FC-B49A67E98EFB}"/>
          </ac:spMkLst>
        </pc:spChg>
        <pc:spChg chg="del">
          <ac:chgData name="Signe Riemer-Sørensen" userId="adca0ce1-1769-4729-a18e-4924bc355222" providerId="ADAL" clId="{59FE04B4-E3D4-5044-83D3-21EE648712AF}" dt="2023-08-03T12:19:47.556" v="286" actId="478"/>
          <ac:spMkLst>
            <pc:docMk/>
            <pc:sldMk cId="1409213299" sldId="4677"/>
            <ac:spMk id="11" creationId="{58462E0D-4925-334F-900F-814740112E47}"/>
          </ac:spMkLst>
        </pc:spChg>
        <pc:spChg chg="del">
          <ac:chgData name="Signe Riemer-Sørensen" userId="adca0ce1-1769-4729-a18e-4924bc355222" providerId="ADAL" clId="{59FE04B4-E3D4-5044-83D3-21EE648712AF}" dt="2023-08-03T12:19:51.541" v="288" actId="478"/>
          <ac:spMkLst>
            <pc:docMk/>
            <pc:sldMk cId="1409213299" sldId="4677"/>
            <ac:spMk id="12" creationId="{ECB3A48B-2C36-DB4A-A241-58C58DEFE81D}"/>
          </ac:spMkLst>
        </pc:spChg>
        <pc:spChg chg="del">
          <ac:chgData name="Signe Riemer-Sørensen" userId="adca0ce1-1769-4729-a18e-4924bc355222" providerId="ADAL" clId="{59FE04B4-E3D4-5044-83D3-21EE648712AF}" dt="2023-08-03T12:19:49.473" v="287" actId="478"/>
          <ac:spMkLst>
            <pc:docMk/>
            <pc:sldMk cId="1409213299" sldId="4677"/>
            <ac:spMk id="13" creationId="{2AB44936-5559-EC40-B576-925F561C46A1}"/>
          </ac:spMkLst>
        </pc:spChg>
        <pc:extLst>
          <p:ext xmlns:p="http://schemas.openxmlformats.org/presentationml/2006/main" uri="{D6D511B9-2390-475A-947B-AFAB55BFBCF1}">
            <pc226:cmChg xmlns:pc226="http://schemas.microsoft.com/office/powerpoint/2022/06/main/command" chg="add">
              <pc226:chgData name="Signe Riemer-Sørensen" userId="adca0ce1-1769-4729-a18e-4924bc355222" providerId="ADAL" clId="{59FE04B4-E3D4-5044-83D3-21EE648712AF}" dt="2023-08-03T12:26:24.531" v="395"/>
              <pc2:cmMkLst xmlns:pc2="http://schemas.microsoft.com/office/powerpoint/2019/9/main/command">
                <pc:docMk/>
                <pc:sldMk cId="1409213299" sldId="4677"/>
                <pc2:cmMk id="{B82F65D3-9352-554B-B5F5-A29EAF6FA923}"/>
              </pc2:cmMkLst>
            </pc226:cmChg>
          </p:ext>
        </pc:extLst>
      </pc:sldChg>
      <pc:sldChg chg="addSp delSp modSp new mod modClrScheme chgLayout modNotesTx">
        <pc:chgData name="Signe Riemer-Sørensen" userId="adca0ce1-1769-4729-a18e-4924bc355222" providerId="ADAL" clId="{59FE04B4-E3D4-5044-83D3-21EE648712AF}" dt="2023-08-26T09:13:34.762" v="2608" actId="14100"/>
        <pc:sldMkLst>
          <pc:docMk/>
          <pc:sldMk cId="1131620837" sldId="4678"/>
        </pc:sldMkLst>
        <pc:spChg chg="mod ord">
          <ac:chgData name="Signe Riemer-Sørensen" userId="adca0ce1-1769-4729-a18e-4924bc355222" providerId="ADAL" clId="{59FE04B4-E3D4-5044-83D3-21EE648712AF}" dt="2023-08-03T12:23:09.201" v="329" actId="700"/>
          <ac:spMkLst>
            <pc:docMk/>
            <pc:sldMk cId="1131620837" sldId="4678"/>
            <ac:spMk id="2" creationId="{1E829A4C-1635-AF55-ABB9-05B88562B427}"/>
          </ac:spMkLst>
        </pc:spChg>
        <pc:spChg chg="mod ord">
          <ac:chgData name="Signe Riemer-Sørensen" userId="adca0ce1-1769-4729-a18e-4924bc355222" providerId="ADAL" clId="{59FE04B4-E3D4-5044-83D3-21EE648712AF}" dt="2023-08-03T12:23:09.201" v="329" actId="700"/>
          <ac:spMkLst>
            <pc:docMk/>
            <pc:sldMk cId="1131620837" sldId="4678"/>
            <ac:spMk id="3" creationId="{2DABA2B8-CBC0-B326-DFD6-2CD7D255D7A9}"/>
          </ac:spMkLst>
        </pc:spChg>
        <pc:spChg chg="add del mod">
          <ac:chgData name="Signe Riemer-Sørensen" userId="adca0ce1-1769-4729-a18e-4924bc355222" providerId="ADAL" clId="{59FE04B4-E3D4-5044-83D3-21EE648712AF}" dt="2023-08-03T12:23:04.954" v="328"/>
          <ac:spMkLst>
            <pc:docMk/>
            <pc:sldMk cId="1131620837" sldId="4678"/>
            <ac:spMk id="4" creationId="{F1746682-7556-24F2-905C-950DE5D40194}"/>
          </ac:spMkLst>
        </pc:spChg>
        <pc:spChg chg="add mod ord">
          <ac:chgData name="Signe Riemer-Sørensen" userId="adca0ce1-1769-4729-a18e-4924bc355222" providerId="ADAL" clId="{59FE04B4-E3D4-5044-83D3-21EE648712AF}" dt="2023-08-26T09:13:34.762" v="2608" actId="14100"/>
          <ac:spMkLst>
            <pc:docMk/>
            <pc:sldMk cId="1131620837" sldId="4678"/>
            <ac:spMk id="5" creationId="{0ED541B2-F2D3-BD53-D233-953907E609D6}"/>
          </ac:spMkLst>
        </pc:spChg>
        <pc:picChg chg="add mod modCrop">
          <ac:chgData name="Signe Riemer-Sørensen" userId="adca0ce1-1769-4729-a18e-4924bc355222" providerId="ADAL" clId="{59FE04B4-E3D4-5044-83D3-21EE648712AF}" dt="2023-08-26T09:13:30.627" v="2607" actId="14100"/>
          <ac:picMkLst>
            <pc:docMk/>
            <pc:sldMk cId="1131620837" sldId="4678"/>
            <ac:picMk id="4" creationId="{E30280ED-FA32-328E-2410-4A14FB452345}"/>
          </ac:picMkLst>
        </pc:picChg>
      </pc:sldChg>
      <pc:sldChg chg="addSp delSp modSp new mod modClrScheme chgLayout modNotesTx">
        <pc:chgData name="Signe Riemer-Sørensen" userId="adca0ce1-1769-4729-a18e-4924bc355222" providerId="ADAL" clId="{59FE04B4-E3D4-5044-83D3-21EE648712AF}" dt="2023-08-28T14:24:29.352" v="11387" actId="20577"/>
        <pc:sldMkLst>
          <pc:docMk/>
          <pc:sldMk cId="2310643141" sldId="4679"/>
        </pc:sldMkLst>
        <pc:spChg chg="del mod ord">
          <ac:chgData name="Signe Riemer-Sørensen" userId="adca0ce1-1769-4729-a18e-4924bc355222" providerId="ADAL" clId="{59FE04B4-E3D4-5044-83D3-21EE648712AF}" dt="2023-08-03T12:25:15.455" v="378" actId="700"/>
          <ac:spMkLst>
            <pc:docMk/>
            <pc:sldMk cId="2310643141" sldId="4679"/>
            <ac:spMk id="2" creationId="{8CAB1CE0-6C5C-84EA-2CA5-DAF4F7FBD06E}"/>
          </ac:spMkLst>
        </pc:spChg>
        <pc:spChg chg="mod ord">
          <ac:chgData name="Signe Riemer-Sørensen" userId="adca0ce1-1769-4729-a18e-4924bc355222" providerId="ADAL" clId="{59FE04B4-E3D4-5044-83D3-21EE648712AF}" dt="2023-08-03T12:25:15.455" v="378" actId="700"/>
          <ac:spMkLst>
            <pc:docMk/>
            <pc:sldMk cId="2310643141" sldId="4679"/>
            <ac:spMk id="3" creationId="{0771CDFC-8027-265A-6A1C-40B5FB705E9A}"/>
          </ac:spMkLst>
        </pc:spChg>
        <pc:spChg chg="add mod ord">
          <ac:chgData name="Signe Riemer-Sørensen" userId="adca0ce1-1769-4729-a18e-4924bc355222" providerId="ADAL" clId="{59FE04B4-E3D4-5044-83D3-21EE648712AF}" dt="2023-08-03T12:25:22.953" v="393" actId="20577"/>
          <ac:spMkLst>
            <pc:docMk/>
            <pc:sldMk cId="2310643141" sldId="4679"/>
            <ac:spMk id="4" creationId="{C49D161D-DF0E-4984-B09C-582ACE32C51F}"/>
          </ac:spMkLst>
        </pc:spChg>
        <pc:spChg chg="add mod ord">
          <ac:chgData name="Signe Riemer-Sørensen" userId="adca0ce1-1769-4729-a18e-4924bc355222" providerId="ADAL" clId="{59FE04B4-E3D4-5044-83D3-21EE648712AF}" dt="2023-08-26T10:20:41.052" v="4588" actId="20577"/>
          <ac:spMkLst>
            <pc:docMk/>
            <pc:sldMk cId="2310643141" sldId="4679"/>
            <ac:spMk id="5" creationId="{07D27B16-A610-A8AE-9C0B-9C708CAE4BD9}"/>
          </ac:spMkLst>
        </pc:spChg>
        <pc:picChg chg="add mod modCrop">
          <ac:chgData name="Signe Riemer-Sørensen" userId="adca0ce1-1769-4729-a18e-4924bc355222" providerId="ADAL" clId="{59FE04B4-E3D4-5044-83D3-21EE648712AF}" dt="2023-08-26T09:15:20.067" v="2627" actId="14100"/>
          <ac:picMkLst>
            <pc:docMk/>
            <pc:sldMk cId="2310643141" sldId="4679"/>
            <ac:picMk id="2" creationId="{F9AC01E8-A81B-3D00-E296-8CB8E94444C8}"/>
          </ac:picMkLst>
        </pc:picChg>
      </pc:sldChg>
      <pc:sldChg chg="addSp delSp modSp new add del mod modClrScheme chgLayout">
        <pc:chgData name="Signe Riemer-Sørensen" userId="adca0ce1-1769-4729-a18e-4924bc355222" providerId="ADAL" clId="{59FE04B4-E3D4-5044-83D3-21EE648712AF}" dt="2023-08-26T09:29:45.186" v="3171" actId="20577"/>
        <pc:sldMkLst>
          <pc:docMk/>
          <pc:sldMk cId="1281587138" sldId="4680"/>
        </pc:sldMkLst>
        <pc:spChg chg="del mod ord">
          <ac:chgData name="Signe Riemer-Sørensen" userId="adca0ce1-1769-4729-a18e-4924bc355222" providerId="ADAL" clId="{59FE04B4-E3D4-5044-83D3-21EE648712AF}" dt="2023-08-03T12:24:26.459" v="362" actId="700"/>
          <ac:spMkLst>
            <pc:docMk/>
            <pc:sldMk cId="1281587138" sldId="4680"/>
            <ac:spMk id="2" creationId="{4F0F03C2-765D-C2A1-ECAC-B6D1074A5883}"/>
          </ac:spMkLst>
        </pc:spChg>
        <pc:spChg chg="mod ord">
          <ac:chgData name="Signe Riemer-Sørensen" userId="adca0ce1-1769-4729-a18e-4924bc355222" providerId="ADAL" clId="{59FE04B4-E3D4-5044-83D3-21EE648712AF}" dt="2023-08-03T12:24:26.459" v="362" actId="700"/>
          <ac:spMkLst>
            <pc:docMk/>
            <pc:sldMk cId="1281587138" sldId="4680"/>
            <ac:spMk id="3" creationId="{EDC87662-1DFB-3C84-485C-6717D79C35BE}"/>
          </ac:spMkLst>
        </pc:spChg>
        <pc:spChg chg="add mod ord">
          <ac:chgData name="Signe Riemer-Sørensen" userId="adca0ce1-1769-4729-a18e-4924bc355222" providerId="ADAL" clId="{59FE04B4-E3D4-5044-83D3-21EE648712AF}" dt="2023-08-03T12:24:32.369" v="376" actId="20577"/>
          <ac:spMkLst>
            <pc:docMk/>
            <pc:sldMk cId="1281587138" sldId="4680"/>
            <ac:spMk id="4" creationId="{25C9A992-EB43-7D64-B422-F9C2580A440A}"/>
          </ac:spMkLst>
        </pc:spChg>
        <pc:spChg chg="add mod ord">
          <ac:chgData name="Signe Riemer-Sørensen" userId="adca0ce1-1769-4729-a18e-4924bc355222" providerId="ADAL" clId="{59FE04B4-E3D4-5044-83D3-21EE648712AF}" dt="2023-08-26T09:29:45.186" v="3171" actId="20577"/>
          <ac:spMkLst>
            <pc:docMk/>
            <pc:sldMk cId="1281587138" sldId="4680"/>
            <ac:spMk id="5" creationId="{DBA65331-B2CD-C2A8-1E58-F87D735C35B1}"/>
          </ac:spMkLst>
        </pc:spChg>
        <pc:picChg chg="add mod modCrop">
          <ac:chgData name="Signe Riemer-Sørensen" userId="adca0ce1-1769-4729-a18e-4924bc355222" providerId="ADAL" clId="{59FE04B4-E3D4-5044-83D3-21EE648712AF}" dt="2023-08-26T09:14:12.870" v="2618" actId="14100"/>
          <ac:picMkLst>
            <pc:docMk/>
            <pc:sldMk cId="1281587138" sldId="4680"/>
            <ac:picMk id="2" creationId="{55DC1013-8835-0BE1-D039-B6492B108242}"/>
          </ac:picMkLst>
        </pc:picChg>
      </pc:sldChg>
      <pc:sldChg chg="add del">
        <pc:chgData name="Signe Riemer-Sørensen" userId="adca0ce1-1769-4729-a18e-4924bc355222" providerId="ADAL" clId="{59FE04B4-E3D4-5044-83D3-21EE648712AF}" dt="2023-08-29T14:24:24.622" v="11465"/>
        <pc:sldMkLst>
          <pc:docMk/>
          <pc:sldMk cId="2457168244" sldId="4681"/>
        </pc:sldMkLst>
      </pc:sldChg>
      <pc:sldChg chg="new del">
        <pc:chgData name="Signe Riemer-Sørensen" userId="adca0ce1-1769-4729-a18e-4924bc355222" providerId="ADAL" clId="{59FE04B4-E3D4-5044-83D3-21EE648712AF}" dt="2023-08-03T12:44:42.274" v="834" actId="2696"/>
        <pc:sldMkLst>
          <pc:docMk/>
          <pc:sldMk cId="2867774854" sldId="4681"/>
        </pc:sldMkLst>
      </pc:sldChg>
      <pc:sldChg chg="modSp new del mod">
        <pc:chgData name="Signe Riemer-Sørensen" userId="adca0ce1-1769-4729-a18e-4924bc355222" providerId="ADAL" clId="{59FE04B4-E3D4-5044-83D3-21EE648712AF}" dt="2023-08-03T12:29:17.845" v="532" actId="2696"/>
        <pc:sldMkLst>
          <pc:docMk/>
          <pc:sldMk cId="352559705" sldId="4682"/>
        </pc:sldMkLst>
        <pc:spChg chg="mod">
          <ac:chgData name="Signe Riemer-Sørensen" userId="adca0ce1-1769-4729-a18e-4924bc355222" providerId="ADAL" clId="{59FE04B4-E3D4-5044-83D3-21EE648712AF}" dt="2023-08-03T12:26:31.375" v="400" actId="20577"/>
          <ac:spMkLst>
            <pc:docMk/>
            <pc:sldMk cId="352559705" sldId="4682"/>
            <ac:spMk id="2" creationId="{6286BD33-C53D-EF98-E5B1-98A79C937256}"/>
          </ac:spMkLst>
        </pc:spChg>
        <pc:spChg chg="mod">
          <ac:chgData name="Signe Riemer-Sørensen" userId="adca0ce1-1769-4729-a18e-4924bc355222" providerId="ADAL" clId="{59FE04B4-E3D4-5044-83D3-21EE648712AF}" dt="2023-08-03T12:27:38.222" v="525" actId="20577"/>
          <ac:spMkLst>
            <pc:docMk/>
            <pc:sldMk cId="352559705" sldId="4682"/>
            <ac:spMk id="4" creationId="{1DC8921C-3580-3551-8D56-179D7C50532C}"/>
          </ac:spMkLst>
        </pc:spChg>
      </pc:sldChg>
      <pc:sldChg chg="modSp add del mod">
        <pc:chgData name="Signe Riemer-Sørensen" userId="adca0ce1-1769-4729-a18e-4924bc355222" providerId="ADAL" clId="{59FE04B4-E3D4-5044-83D3-21EE648712AF}" dt="2023-08-30T08:47:18.805" v="11536" actId="20577"/>
        <pc:sldMkLst>
          <pc:docMk/>
          <pc:sldMk cId="958301684" sldId="4682"/>
        </pc:sldMkLst>
        <pc:spChg chg="mod">
          <ac:chgData name="Signe Riemer-Sørensen" userId="adca0ce1-1769-4729-a18e-4924bc355222" providerId="ADAL" clId="{59FE04B4-E3D4-5044-83D3-21EE648712AF}" dt="2023-08-30T08:47:18.805" v="11536" actId="20577"/>
          <ac:spMkLst>
            <pc:docMk/>
            <pc:sldMk cId="958301684" sldId="4682"/>
            <ac:spMk id="2" creationId="{EAF9CE26-4558-5D4C-9241-17E81B9A3E39}"/>
          </ac:spMkLst>
        </pc:spChg>
      </pc:sldChg>
      <pc:sldChg chg="modSp add del mod">
        <pc:chgData name="Signe Riemer-Sørensen" userId="adca0ce1-1769-4729-a18e-4924bc355222" providerId="ADAL" clId="{59FE04B4-E3D4-5044-83D3-21EE648712AF}" dt="2023-08-03T12:37:18.244" v="646" actId="2696"/>
        <pc:sldMkLst>
          <pc:docMk/>
          <pc:sldMk cId="1230008536" sldId="4682"/>
        </pc:sldMkLst>
        <pc:spChg chg="mod">
          <ac:chgData name="Signe Riemer-Sørensen" userId="adca0ce1-1769-4729-a18e-4924bc355222" providerId="ADAL" clId="{59FE04B4-E3D4-5044-83D3-21EE648712AF}" dt="2023-08-03T12:31:11.917" v="596" actId="20577"/>
          <ac:spMkLst>
            <pc:docMk/>
            <pc:sldMk cId="1230008536" sldId="4682"/>
            <ac:spMk id="2" creationId="{3634F704-6777-7243-AC5C-074E0B1040EB}"/>
          </ac:spMkLst>
        </pc:spChg>
      </pc:sldChg>
      <pc:sldChg chg="add del">
        <pc:chgData name="Signe Riemer-Sørensen" userId="adca0ce1-1769-4729-a18e-4924bc355222" providerId="ADAL" clId="{59FE04B4-E3D4-5044-83D3-21EE648712AF}" dt="2023-08-03T12:33:29.865" v="601"/>
        <pc:sldMkLst>
          <pc:docMk/>
          <pc:sldMk cId="1173956055" sldId="4683"/>
        </pc:sldMkLst>
      </pc:sldChg>
      <pc:sldChg chg="addSp delSp modSp add mod delAnim modNotesTx">
        <pc:chgData name="Signe Riemer-Sørensen" userId="adca0ce1-1769-4729-a18e-4924bc355222" providerId="ADAL" clId="{59FE04B4-E3D4-5044-83D3-21EE648712AF}" dt="2023-08-26T09:31:32.328" v="3244" actId="20577"/>
        <pc:sldMkLst>
          <pc:docMk/>
          <pc:sldMk cId="2717485961" sldId="4683"/>
        </pc:sldMkLst>
        <pc:spChg chg="del">
          <ac:chgData name="Signe Riemer-Sørensen" userId="adca0ce1-1769-4729-a18e-4924bc355222" providerId="ADAL" clId="{59FE04B4-E3D4-5044-83D3-21EE648712AF}" dt="2023-08-03T12:33:57.714" v="605" actId="478"/>
          <ac:spMkLst>
            <pc:docMk/>
            <pc:sldMk cId="2717485961" sldId="4683"/>
            <ac:spMk id="3" creationId="{2AADE76D-AB74-CD4B-BEDB-2F050F815577}"/>
          </ac:spMkLst>
        </pc:spChg>
        <pc:spChg chg="del">
          <ac:chgData name="Signe Riemer-Sørensen" userId="adca0ce1-1769-4729-a18e-4924bc355222" providerId="ADAL" clId="{59FE04B4-E3D4-5044-83D3-21EE648712AF}" dt="2023-08-03T12:33:57.714" v="605" actId="478"/>
          <ac:spMkLst>
            <pc:docMk/>
            <pc:sldMk cId="2717485961" sldId="4683"/>
            <ac:spMk id="8" creationId="{8C58C089-E053-B844-9DBC-54D9BA445128}"/>
          </ac:spMkLst>
        </pc:spChg>
        <pc:spChg chg="add del mod">
          <ac:chgData name="Signe Riemer-Sørensen" userId="adca0ce1-1769-4729-a18e-4924bc355222" providerId="ADAL" clId="{59FE04B4-E3D4-5044-83D3-21EE648712AF}" dt="2023-08-26T09:22:52.713" v="2778" actId="478"/>
          <ac:spMkLst>
            <pc:docMk/>
            <pc:sldMk cId="2717485961" sldId="4683"/>
            <ac:spMk id="9" creationId="{C85A5348-C033-43B8-A0C1-BEABD067AEB9}"/>
          </ac:spMkLst>
        </pc:spChg>
        <pc:spChg chg="mod">
          <ac:chgData name="Signe Riemer-Sørensen" userId="adca0ce1-1769-4729-a18e-4924bc355222" providerId="ADAL" clId="{59FE04B4-E3D4-5044-83D3-21EE648712AF}" dt="2023-08-26T09:30:55.907" v="3175" actId="5793"/>
          <ac:spMkLst>
            <pc:docMk/>
            <pc:sldMk cId="2717485961" sldId="4683"/>
            <ac:spMk id="18" creationId="{D187A9AB-728F-D14C-8144-CC0A5FB66050}"/>
          </ac:spMkLst>
        </pc:spChg>
        <pc:spChg chg="mod">
          <ac:chgData name="Signe Riemer-Sørensen" userId="adca0ce1-1769-4729-a18e-4924bc355222" providerId="ADAL" clId="{59FE04B4-E3D4-5044-83D3-21EE648712AF}" dt="2023-08-26T09:23:45.196" v="2829" actId="20577"/>
          <ac:spMkLst>
            <pc:docMk/>
            <pc:sldMk cId="2717485961" sldId="4683"/>
            <ac:spMk id="19" creationId="{4FBB3FD3-A4EC-5748-8399-4CAEB0478B1B}"/>
          </ac:spMkLst>
        </pc:spChg>
        <pc:spChg chg="del">
          <ac:chgData name="Signe Riemer-Sørensen" userId="adca0ce1-1769-4729-a18e-4924bc355222" providerId="ADAL" clId="{59FE04B4-E3D4-5044-83D3-21EE648712AF}" dt="2023-08-03T12:33:57.714" v="605" actId="478"/>
          <ac:spMkLst>
            <pc:docMk/>
            <pc:sldMk cId="2717485961" sldId="4683"/>
            <ac:spMk id="29" creationId="{93EF3D41-6921-AE42-9C2C-9B5BA8F4CC39}"/>
          </ac:spMkLst>
        </pc:spChg>
        <pc:spChg chg="del">
          <ac:chgData name="Signe Riemer-Sørensen" userId="adca0ce1-1769-4729-a18e-4924bc355222" providerId="ADAL" clId="{59FE04B4-E3D4-5044-83D3-21EE648712AF}" dt="2023-08-03T12:33:57.714" v="605" actId="478"/>
          <ac:spMkLst>
            <pc:docMk/>
            <pc:sldMk cId="2717485961" sldId="4683"/>
            <ac:spMk id="30" creationId="{82BB7D29-910D-E64E-A268-7B290F3F75F0}"/>
          </ac:spMkLst>
        </pc:spChg>
        <pc:spChg chg="del">
          <ac:chgData name="Signe Riemer-Sørensen" userId="adca0ce1-1769-4729-a18e-4924bc355222" providerId="ADAL" clId="{59FE04B4-E3D4-5044-83D3-21EE648712AF}" dt="2023-08-03T12:33:57.714" v="605" actId="478"/>
          <ac:spMkLst>
            <pc:docMk/>
            <pc:sldMk cId="2717485961" sldId="4683"/>
            <ac:spMk id="31" creationId="{59ADFF5B-A56E-D546-A0E9-EF05AAB8413F}"/>
          </ac:spMkLst>
        </pc:spChg>
        <pc:spChg chg="del">
          <ac:chgData name="Signe Riemer-Sørensen" userId="adca0ce1-1769-4729-a18e-4924bc355222" providerId="ADAL" clId="{59FE04B4-E3D4-5044-83D3-21EE648712AF}" dt="2023-08-03T12:33:57.714" v="605" actId="478"/>
          <ac:spMkLst>
            <pc:docMk/>
            <pc:sldMk cId="2717485961" sldId="4683"/>
            <ac:spMk id="33" creationId="{31414E0F-9828-1443-A2B9-031D97993125}"/>
          </ac:spMkLst>
        </pc:spChg>
        <pc:spChg chg="del">
          <ac:chgData name="Signe Riemer-Sørensen" userId="adca0ce1-1769-4729-a18e-4924bc355222" providerId="ADAL" clId="{59FE04B4-E3D4-5044-83D3-21EE648712AF}" dt="2023-08-03T12:33:57.714" v="605" actId="478"/>
          <ac:spMkLst>
            <pc:docMk/>
            <pc:sldMk cId="2717485961" sldId="4683"/>
            <ac:spMk id="34" creationId="{20764DA7-053C-0F48-988C-23C7DDFB8F77}"/>
          </ac:spMkLst>
        </pc:spChg>
        <pc:spChg chg="del">
          <ac:chgData name="Signe Riemer-Sørensen" userId="adca0ce1-1769-4729-a18e-4924bc355222" providerId="ADAL" clId="{59FE04B4-E3D4-5044-83D3-21EE648712AF}" dt="2023-08-03T12:33:57.714" v="605" actId="478"/>
          <ac:spMkLst>
            <pc:docMk/>
            <pc:sldMk cId="2717485961" sldId="4683"/>
            <ac:spMk id="35" creationId="{6C5BE61A-F3A2-4241-BD3D-8B01A77E4D69}"/>
          </ac:spMkLst>
        </pc:spChg>
        <pc:grpChg chg="del">
          <ac:chgData name="Signe Riemer-Sørensen" userId="adca0ce1-1769-4729-a18e-4924bc355222" providerId="ADAL" clId="{59FE04B4-E3D4-5044-83D3-21EE648712AF}" dt="2023-08-03T12:33:57.714" v="605" actId="478"/>
          <ac:grpSpMkLst>
            <pc:docMk/>
            <pc:sldMk cId="2717485961" sldId="4683"/>
            <ac:grpSpMk id="11" creationId="{FEB4D9AF-BFC3-9642-B59B-9ADBDD8516DC}"/>
          </ac:grpSpMkLst>
        </pc:grpChg>
      </pc:sldChg>
      <pc:sldChg chg="add del">
        <pc:chgData name="Signe Riemer-Sørensen" userId="adca0ce1-1769-4729-a18e-4924bc355222" providerId="ADAL" clId="{59FE04B4-E3D4-5044-83D3-21EE648712AF}" dt="2023-08-03T12:34:52.931" v="608"/>
        <pc:sldMkLst>
          <pc:docMk/>
          <pc:sldMk cId="1789131827" sldId="4684"/>
        </pc:sldMkLst>
      </pc:sldChg>
      <pc:sldChg chg="add del">
        <pc:chgData name="Signe Riemer-Sørensen" userId="adca0ce1-1769-4729-a18e-4924bc355222" providerId="ADAL" clId="{59FE04B4-E3D4-5044-83D3-21EE648712AF}" dt="2023-08-03T12:51:00.932" v="1016"/>
        <pc:sldMkLst>
          <pc:docMk/>
          <pc:sldMk cId="1741407859" sldId="4685"/>
        </pc:sldMkLst>
      </pc:sldChg>
      <pc:sldChg chg="add del">
        <pc:chgData name="Signe Riemer-Sørensen" userId="adca0ce1-1769-4729-a18e-4924bc355222" providerId="ADAL" clId="{59FE04B4-E3D4-5044-83D3-21EE648712AF}" dt="2023-08-26T10:18:51.550" v="4447"/>
        <pc:sldMkLst>
          <pc:docMk/>
          <pc:sldMk cId="2185620524" sldId="4685"/>
        </pc:sldMkLst>
      </pc:sldChg>
      <pc:sldChg chg="add del">
        <pc:chgData name="Signe Riemer-Sørensen" userId="adca0ce1-1769-4729-a18e-4924bc355222" providerId="ADAL" clId="{59FE04B4-E3D4-5044-83D3-21EE648712AF}" dt="2023-08-26T10:18:40.768" v="4445"/>
        <pc:sldMkLst>
          <pc:docMk/>
          <pc:sldMk cId="2236565987" sldId="4685"/>
        </pc:sldMkLst>
      </pc:sldChg>
      <pc:sldChg chg="add modNotesTx">
        <pc:chgData name="Signe Riemer-Sørensen" userId="adca0ce1-1769-4729-a18e-4924bc355222" providerId="ADAL" clId="{59FE04B4-E3D4-5044-83D3-21EE648712AF}" dt="2023-08-26T10:19:45.644" v="4572" actId="20577"/>
        <pc:sldMkLst>
          <pc:docMk/>
          <pc:sldMk cId="2334716438" sldId="4685"/>
        </pc:sldMkLst>
      </pc:sldChg>
      <pc:sldChg chg="add del">
        <pc:chgData name="Signe Riemer-Sørensen" userId="adca0ce1-1769-4729-a18e-4924bc355222" providerId="ADAL" clId="{59FE04B4-E3D4-5044-83D3-21EE648712AF}" dt="2023-08-26T10:18:25.728" v="4443" actId="2696"/>
        <pc:sldMkLst>
          <pc:docMk/>
          <pc:sldMk cId="3382225584" sldId="4685"/>
        </pc:sldMkLst>
      </pc:sldChg>
      <pc:sldChg chg="add del">
        <pc:chgData name="Signe Riemer-Sørensen" userId="adca0ce1-1769-4729-a18e-4924bc355222" providerId="ADAL" clId="{59FE04B4-E3D4-5044-83D3-21EE648712AF}" dt="2023-08-26T10:18:40.768" v="4445"/>
        <pc:sldMkLst>
          <pc:docMk/>
          <pc:sldMk cId="1824484943" sldId="4686"/>
        </pc:sldMkLst>
      </pc:sldChg>
      <pc:sldChg chg="add">
        <pc:chgData name="Signe Riemer-Sørensen" userId="adca0ce1-1769-4729-a18e-4924bc355222" providerId="ADAL" clId="{59FE04B4-E3D4-5044-83D3-21EE648712AF}" dt="2023-08-26T10:18:51.657" v="4448"/>
        <pc:sldMkLst>
          <pc:docMk/>
          <pc:sldMk cId="2282281983" sldId="4686"/>
        </pc:sldMkLst>
      </pc:sldChg>
      <pc:sldChg chg="add del">
        <pc:chgData name="Signe Riemer-Sørensen" userId="adca0ce1-1769-4729-a18e-4924bc355222" providerId="ADAL" clId="{59FE04B4-E3D4-5044-83D3-21EE648712AF}" dt="2023-08-26T10:18:51.550" v="4447"/>
        <pc:sldMkLst>
          <pc:docMk/>
          <pc:sldMk cId="3000282281" sldId="4686"/>
        </pc:sldMkLst>
      </pc:sldChg>
      <pc:sldChg chg="add del">
        <pc:chgData name="Signe Riemer-Sørensen" userId="adca0ce1-1769-4729-a18e-4924bc355222" providerId="ADAL" clId="{59FE04B4-E3D4-5044-83D3-21EE648712AF}" dt="2023-08-26T10:18:25.728" v="4443" actId="2696"/>
        <pc:sldMkLst>
          <pc:docMk/>
          <pc:sldMk cId="3811000828" sldId="4686"/>
        </pc:sldMkLst>
      </pc:sldChg>
      <pc:sldChg chg="add del">
        <pc:chgData name="Signe Riemer-Sørensen" userId="adca0ce1-1769-4729-a18e-4924bc355222" providerId="ADAL" clId="{59FE04B4-E3D4-5044-83D3-21EE648712AF}" dt="2023-08-03T12:51:00.932" v="1016"/>
        <pc:sldMkLst>
          <pc:docMk/>
          <pc:sldMk cId="4220649440" sldId="4686"/>
        </pc:sldMkLst>
      </pc:sldChg>
      <pc:sldChg chg="add del">
        <pc:chgData name="Signe Riemer-Sørensen" userId="adca0ce1-1769-4729-a18e-4924bc355222" providerId="ADAL" clId="{59FE04B4-E3D4-5044-83D3-21EE648712AF}" dt="2023-08-03T12:51:00.932" v="1016"/>
        <pc:sldMkLst>
          <pc:docMk/>
          <pc:sldMk cId="859031472" sldId="4687"/>
        </pc:sldMkLst>
      </pc:sldChg>
      <pc:sldChg chg="add del">
        <pc:chgData name="Signe Riemer-Sørensen" userId="adca0ce1-1769-4729-a18e-4924bc355222" providerId="ADAL" clId="{59FE04B4-E3D4-5044-83D3-21EE648712AF}" dt="2023-08-03T12:51:30.174" v="1018"/>
        <pc:sldMkLst>
          <pc:docMk/>
          <pc:sldMk cId="3376429347" sldId="4687"/>
        </pc:sldMkLst>
      </pc:sldChg>
      <pc:sldChg chg="add del">
        <pc:chgData name="Signe Riemer-Sørensen" userId="adca0ce1-1769-4729-a18e-4924bc355222" providerId="ADAL" clId="{59FE04B4-E3D4-5044-83D3-21EE648712AF}" dt="2023-08-26T10:25:40.393" v="4633" actId="2696"/>
        <pc:sldMkLst>
          <pc:docMk/>
          <pc:sldMk cId="4125265744" sldId="4687"/>
        </pc:sldMkLst>
      </pc:sldChg>
      <pc:sldChg chg="add del">
        <pc:chgData name="Signe Riemer-Sørensen" userId="adca0ce1-1769-4729-a18e-4924bc355222" providerId="ADAL" clId="{59FE04B4-E3D4-5044-83D3-21EE648712AF}" dt="2023-08-03T12:51:00.932" v="1016"/>
        <pc:sldMkLst>
          <pc:docMk/>
          <pc:sldMk cId="638121282" sldId="4688"/>
        </pc:sldMkLst>
      </pc:sldChg>
      <pc:sldChg chg="add del">
        <pc:chgData name="Signe Riemer-Sørensen" userId="adca0ce1-1769-4729-a18e-4924bc355222" providerId="ADAL" clId="{59FE04B4-E3D4-5044-83D3-21EE648712AF}" dt="2023-08-03T12:51:00.932" v="1016"/>
        <pc:sldMkLst>
          <pc:docMk/>
          <pc:sldMk cId="1959796905" sldId="4689"/>
        </pc:sldMkLst>
      </pc:sldChg>
      <pc:sldChg chg="add del">
        <pc:chgData name="Signe Riemer-Sørensen" userId="adca0ce1-1769-4729-a18e-4924bc355222" providerId="ADAL" clId="{59FE04B4-E3D4-5044-83D3-21EE648712AF}" dt="2023-08-26T10:32:45.377" v="4782" actId="2696"/>
        <pc:sldMkLst>
          <pc:docMk/>
          <pc:sldMk cId="3625701653" sldId="2134806575"/>
        </pc:sldMkLst>
      </pc:sldChg>
      <pc:sldChg chg="add del">
        <pc:chgData name="Signe Riemer-Sørensen" userId="adca0ce1-1769-4729-a18e-4924bc355222" providerId="ADAL" clId="{59FE04B4-E3D4-5044-83D3-21EE648712AF}" dt="2023-08-26T10:32:41.679" v="4780" actId="2696"/>
        <pc:sldMkLst>
          <pc:docMk/>
          <pc:sldMk cId="3390957542" sldId="2134806576"/>
        </pc:sldMkLst>
      </pc:sldChg>
      <pc:sldChg chg="modSp add del mod">
        <pc:chgData name="Signe Riemer-Sørensen" userId="adca0ce1-1769-4729-a18e-4924bc355222" providerId="ADAL" clId="{59FE04B4-E3D4-5044-83D3-21EE648712AF}" dt="2023-08-26T10:32:45.337" v="4781" actId="2696"/>
        <pc:sldMkLst>
          <pc:docMk/>
          <pc:sldMk cId="561727577" sldId="2134806630"/>
        </pc:sldMkLst>
        <pc:spChg chg="mod">
          <ac:chgData name="Signe Riemer-Sørensen" userId="adca0ce1-1769-4729-a18e-4924bc355222" providerId="ADAL" clId="{59FE04B4-E3D4-5044-83D3-21EE648712AF}" dt="2023-08-03T12:52:53.376" v="1034"/>
          <ac:spMkLst>
            <pc:docMk/>
            <pc:sldMk cId="561727577" sldId="2134806630"/>
            <ac:spMk id="3" creationId="{FB86D978-C8E2-4AC6-B66E-6DD3DEE4B21F}"/>
          </ac:spMkLst>
        </pc:spChg>
      </pc:sldChg>
      <pc:sldChg chg="modSp add del mod">
        <pc:chgData name="Signe Riemer-Sørensen" userId="adca0ce1-1769-4729-a18e-4924bc355222" providerId="ADAL" clId="{59FE04B4-E3D4-5044-83D3-21EE648712AF}" dt="2023-09-01T11:18:40.292" v="11577" actId="2696"/>
        <pc:sldMkLst>
          <pc:docMk/>
          <pc:sldMk cId="2396513655" sldId="2134806669"/>
        </pc:sldMkLst>
        <pc:spChg chg="mod">
          <ac:chgData name="Signe Riemer-Sørensen" userId="adca0ce1-1769-4729-a18e-4924bc355222" providerId="ADAL" clId="{59FE04B4-E3D4-5044-83D3-21EE648712AF}" dt="2023-08-03T12:52:53.376" v="1034"/>
          <ac:spMkLst>
            <pc:docMk/>
            <pc:sldMk cId="2396513655" sldId="2134806669"/>
            <ac:spMk id="7" creationId="{E1EC640C-2BCD-4A60-6535-CC03BF8D514A}"/>
          </ac:spMkLst>
        </pc:spChg>
      </pc:sldChg>
      <pc:sldChg chg="modSp add del mod">
        <pc:chgData name="Signe Riemer-Sørensen" userId="adca0ce1-1769-4729-a18e-4924bc355222" providerId="ADAL" clId="{59FE04B4-E3D4-5044-83D3-21EE648712AF}" dt="2023-09-01T11:18:40.360" v="11578" actId="2696"/>
        <pc:sldMkLst>
          <pc:docMk/>
          <pc:sldMk cId="1726744893" sldId="2134806673"/>
        </pc:sldMkLst>
        <pc:spChg chg="mod">
          <ac:chgData name="Signe Riemer-Sørensen" userId="adca0ce1-1769-4729-a18e-4924bc355222" providerId="ADAL" clId="{59FE04B4-E3D4-5044-83D3-21EE648712AF}" dt="2023-08-03T12:52:53.376" v="1034"/>
          <ac:spMkLst>
            <pc:docMk/>
            <pc:sldMk cId="1726744893" sldId="2134806673"/>
            <ac:spMk id="7" creationId="{E1EC640C-2BCD-4A60-6535-CC03BF8D514A}"/>
          </ac:spMkLst>
        </pc:spChg>
      </pc:sldChg>
      <pc:sldChg chg="modSp add del mod">
        <pc:chgData name="Signe Riemer-Sørensen" userId="adca0ce1-1769-4729-a18e-4924bc355222" providerId="ADAL" clId="{59FE04B4-E3D4-5044-83D3-21EE648712AF}" dt="2023-09-01T11:18:40.469" v="11582" actId="2696"/>
        <pc:sldMkLst>
          <pc:docMk/>
          <pc:sldMk cId="1892093874" sldId="2134806679"/>
        </pc:sldMkLst>
        <pc:spChg chg="mod">
          <ac:chgData name="Signe Riemer-Sørensen" userId="adca0ce1-1769-4729-a18e-4924bc355222" providerId="ADAL" clId="{59FE04B4-E3D4-5044-83D3-21EE648712AF}" dt="2023-08-03T12:52:53.376" v="1034"/>
          <ac:spMkLst>
            <pc:docMk/>
            <pc:sldMk cId="1892093874" sldId="2134806679"/>
            <ac:spMk id="4" creationId="{99CF2C7B-BC96-FEF1-EB98-4BF8A6675381}"/>
          </ac:spMkLst>
        </pc:spChg>
      </pc:sldChg>
      <pc:sldChg chg="add del">
        <pc:chgData name="Signe Riemer-Sørensen" userId="adca0ce1-1769-4729-a18e-4924bc355222" providerId="ADAL" clId="{59FE04B4-E3D4-5044-83D3-21EE648712AF}" dt="2023-09-01T11:18:40.483" v="11583" actId="2696"/>
        <pc:sldMkLst>
          <pc:docMk/>
          <pc:sldMk cId="2404571393" sldId="2134806681"/>
        </pc:sldMkLst>
      </pc:sldChg>
      <pc:sldChg chg="add del">
        <pc:chgData name="Signe Riemer-Sørensen" userId="adca0ce1-1769-4729-a18e-4924bc355222" providerId="ADAL" clId="{59FE04B4-E3D4-5044-83D3-21EE648712AF}" dt="2023-09-01T11:18:40.218" v="11575" actId="2696"/>
        <pc:sldMkLst>
          <pc:docMk/>
          <pc:sldMk cId="2335048768" sldId="2134806683"/>
        </pc:sldMkLst>
      </pc:sldChg>
      <pc:sldChg chg="modSp add del mod">
        <pc:chgData name="Signe Riemer-Sørensen" userId="adca0ce1-1769-4729-a18e-4924bc355222" providerId="ADAL" clId="{59FE04B4-E3D4-5044-83D3-21EE648712AF}" dt="2023-08-29T14:25:08.745" v="11471" actId="2696"/>
        <pc:sldMkLst>
          <pc:docMk/>
          <pc:sldMk cId="4261144044" sldId="2134806689"/>
        </pc:sldMkLst>
        <pc:spChg chg="mod">
          <ac:chgData name="Signe Riemer-Sørensen" userId="adca0ce1-1769-4729-a18e-4924bc355222" providerId="ADAL" clId="{59FE04B4-E3D4-5044-83D3-21EE648712AF}" dt="2023-08-03T12:52:53.376" v="1034"/>
          <ac:spMkLst>
            <pc:docMk/>
            <pc:sldMk cId="4261144044" sldId="2134806689"/>
            <ac:spMk id="3" creationId="{F57EE49E-CE54-F348-B036-8CF4D9D2F794}"/>
          </ac:spMkLst>
        </pc:spChg>
      </pc:sldChg>
      <pc:sldChg chg="add del">
        <pc:chgData name="Signe Riemer-Sørensen" userId="adca0ce1-1769-4729-a18e-4924bc355222" providerId="ADAL" clId="{59FE04B4-E3D4-5044-83D3-21EE648712AF}" dt="2023-08-29T14:25:08.896" v="11482" actId="2696"/>
        <pc:sldMkLst>
          <pc:docMk/>
          <pc:sldMk cId="891767052" sldId="2134806691"/>
        </pc:sldMkLst>
      </pc:sldChg>
      <pc:sldChg chg="add del">
        <pc:chgData name="Signe Riemer-Sørensen" userId="adca0ce1-1769-4729-a18e-4924bc355222" providerId="ADAL" clId="{59FE04B4-E3D4-5044-83D3-21EE648712AF}" dt="2023-08-26T10:27:43.383" v="4734" actId="2696"/>
        <pc:sldMkLst>
          <pc:docMk/>
          <pc:sldMk cId="586317117" sldId="2134806693"/>
        </pc:sldMkLst>
      </pc:sldChg>
      <pc:sldChg chg="add del">
        <pc:chgData name="Signe Riemer-Sørensen" userId="adca0ce1-1769-4729-a18e-4924bc355222" providerId="ADAL" clId="{59FE04B4-E3D4-5044-83D3-21EE648712AF}" dt="2023-08-26T10:27:29.118" v="4733" actId="2696"/>
        <pc:sldMkLst>
          <pc:docMk/>
          <pc:sldMk cId="140597313" sldId="2134806694"/>
        </pc:sldMkLst>
      </pc:sldChg>
      <pc:sldChg chg="add del">
        <pc:chgData name="Signe Riemer-Sørensen" userId="adca0ce1-1769-4729-a18e-4924bc355222" providerId="ADAL" clId="{59FE04B4-E3D4-5044-83D3-21EE648712AF}" dt="2023-08-26T10:27:43.421" v="4735" actId="2696"/>
        <pc:sldMkLst>
          <pc:docMk/>
          <pc:sldMk cId="1650940152" sldId="2134806695"/>
        </pc:sldMkLst>
      </pc:sldChg>
      <pc:sldChg chg="addSp delSp modSp new del mod ord modClrScheme chgLayout modNotesTx">
        <pc:chgData name="Signe Riemer-Sørensen" userId="adca0ce1-1769-4729-a18e-4924bc355222" providerId="ADAL" clId="{59FE04B4-E3D4-5044-83D3-21EE648712AF}" dt="2023-08-11T11:06:51.263" v="2088" actId="2696"/>
        <pc:sldMkLst>
          <pc:docMk/>
          <pc:sldMk cId="3315149400" sldId="2134806696"/>
        </pc:sldMkLst>
        <pc:spChg chg="add del mod ord">
          <ac:chgData name="Signe Riemer-Sørensen" userId="adca0ce1-1769-4729-a18e-4924bc355222" providerId="ADAL" clId="{59FE04B4-E3D4-5044-83D3-21EE648712AF}" dt="2023-08-04T06:32:59.610" v="1227" actId="700"/>
          <ac:spMkLst>
            <pc:docMk/>
            <pc:sldMk cId="3315149400" sldId="2134806696"/>
            <ac:spMk id="2" creationId="{8E56F46F-033E-4F7D-9B1E-3BC52E4B3046}"/>
          </ac:spMkLst>
        </pc:spChg>
        <pc:spChg chg="del">
          <ac:chgData name="Signe Riemer-Sørensen" userId="adca0ce1-1769-4729-a18e-4924bc355222" providerId="ADAL" clId="{59FE04B4-E3D4-5044-83D3-21EE648712AF}" dt="2023-08-04T06:15:31.948" v="1044"/>
          <ac:spMkLst>
            <pc:docMk/>
            <pc:sldMk cId="3315149400" sldId="2134806696"/>
            <ac:spMk id="3" creationId="{22234F8C-6E48-76CB-35BF-D8EF8AFF59CC}"/>
          </ac:spMkLst>
        </pc:spChg>
        <pc:spChg chg="mod ord">
          <ac:chgData name="Signe Riemer-Sørensen" userId="adca0ce1-1769-4729-a18e-4924bc355222" providerId="ADAL" clId="{59FE04B4-E3D4-5044-83D3-21EE648712AF}" dt="2023-08-04T06:32:59.610" v="1227" actId="700"/>
          <ac:spMkLst>
            <pc:docMk/>
            <pc:sldMk cId="3315149400" sldId="2134806696"/>
            <ac:spMk id="4" creationId="{6F15D897-B74B-7FFF-FD46-B82588C62065}"/>
          </ac:spMkLst>
        </pc:spChg>
        <pc:spChg chg="add del mod">
          <ac:chgData name="Signe Riemer-Sørensen" userId="adca0ce1-1769-4729-a18e-4924bc355222" providerId="ADAL" clId="{59FE04B4-E3D4-5044-83D3-21EE648712AF}" dt="2023-08-04T06:23:16.942" v="1046"/>
          <ac:spMkLst>
            <pc:docMk/>
            <pc:sldMk cId="3315149400" sldId="2134806696"/>
            <ac:spMk id="8" creationId="{E65A614F-F6FA-8765-054B-454C33549D7F}"/>
          </ac:spMkLst>
        </pc:spChg>
        <pc:spChg chg="add del mod">
          <ac:chgData name="Signe Riemer-Sørensen" userId="adca0ce1-1769-4729-a18e-4924bc355222" providerId="ADAL" clId="{59FE04B4-E3D4-5044-83D3-21EE648712AF}" dt="2023-08-04T06:28:57.184" v="1073"/>
          <ac:spMkLst>
            <pc:docMk/>
            <pc:sldMk cId="3315149400" sldId="2134806696"/>
            <ac:spMk id="14" creationId="{F275E899-5237-8273-C493-F75F2E73E56C}"/>
          </ac:spMkLst>
        </pc:spChg>
        <pc:spChg chg="add del mod">
          <ac:chgData name="Signe Riemer-Sørensen" userId="adca0ce1-1769-4729-a18e-4924bc355222" providerId="ADAL" clId="{59FE04B4-E3D4-5044-83D3-21EE648712AF}" dt="2023-08-04T06:25:06.393" v="1061" actId="478"/>
          <ac:spMkLst>
            <pc:docMk/>
            <pc:sldMk cId="3315149400" sldId="2134806696"/>
            <ac:spMk id="17" creationId="{64B24534-1DBB-A2A4-9081-A4CF9FC5944B}"/>
          </ac:spMkLst>
        </pc:spChg>
        <pc:spChg chg="add del mod">
          <ac:chgData name="Signe Riemer-Sørensen" userId="adca0ce1-1769-4729-a18e-4924bc355222" providerId="ADAL" clId="{59FE04B4-E3D4-5044-83D3-21EE648712AF}" dt="2023-08-04T06:25:41.523" v="1071" actId="478"/>
          <ac:spMkLst>
            <pc:docMk/>
            <pc:sldMk cId="3315149400" sldId="2134806696"/>
            <ac:spMk id="18" creationId="{8ACA97E8-B71B-8B80-89F3-961ABE27BF73}"/>
          </ac:spMkLst>
        </pc:spChg>
        <pc:spChg chg="add del mod ord">
          <ac:chgData name="Signe Riemer-Sørensen" userId="adca0ce1-1769-4729-a18e-4924bc355222" providerId="ADAL" clId="{59FE04B4-E3D4-5044-83D3-21EE648712AF}" dt="2023-08-04T06:29:18.989" v="1078" actId="700"/>
          <ac:spMkLst>
            <pc:docMk/>
            <pc:sldMk cId="3315149400" sldId="2134806696"/>
            <ac:spMk id="21" creationId="{59F4D45D-16AA-9CD6-EC05-1AE17ABB2291}"/>
          </ac:spMkLst>
        </pc:spChg>
        <pc:spChg chg="add del mod ord">
          <ac:chgData name="Signe Riemer-Sørensen" userId="adca0ce1-1769-4729-a18e-4924bc355222" providerId="ADAL" clId="{59FE04B4-E3D4-5044-83D3-21EE648712AF}" dt="2023-08-04T06:29:18.989" v="1078" actId="700"/>
          <ac:spMkLst>
            <pc:docMk/>
            <pc:sldMk cId="3315149400" sldId="2134806696"/>
            <ac:spMk id="22" creationId="{78F76B99-A4CA-FADB-20E7-A46781BB75BC}"/>
          </ac:spMkLst>
        </pc:spChg>
        <pc:spChg chg="add mod">
          <ac:chgData name="Signe Riemer-Sørensen" userId="adca0ce1-1769-4729-a18e-4924bc355222" providerId="ADAL" clId="{59FE04B4-E3D4-5044-83D3-21EE648712AF}" dt="2023-08-04T06:31:46.653" v="1203" actId="1038"/>
          <ac:spMkLst>
            <pc:docMk/>
            <pc:sldMk cId="3315149400" sldId="2134806696"/>
            <ac:spMk id="23" creationId="{CCF5EC8D-A5E2-E4CC-A99C-A0EEA41A3B77}"/>
          </ac:spMkLst>
        </pc:spChg>
        <pc:spChg chg="add mod">
          <ac:chgData name="Signe Riemer-Sørensen" userId="adca0ce1-1769-4729-a18e-4924bc355222" providerId="ADAL" clId="{59FE04B4-E3D4-5044-83D3-21EE648712AF}" dt="2023-08-04T06:31:46.653" v="1203" actId="1038"/>
          <ac:spMkLst>
            <pc:docMk/>
            <pc:sldMk cId="3315149400" sldId="2134806696"/>
            <ac:spMk id="25" creationId="{C619FB25-94DC-8C24-B8B3-0BF3638D2B35}"/>
          </ac:spMkLst>
        </pc:spChg>
        <pc:spChg chg="add del mod ord">
          <ac:chgData name="Signe Riemer-Sørensen" userId="adca0ce1-1769-4729-a18e-4924bc355222" providerId="ADAL" clId="{59FE04B4-E3D4-5044-83D3-21EE648712AF}" dt="2023-08-04T06:31:56.973" v="1205" actId="700"/>
          <ac:spMkLst>
            <pc:docMk/>
            <pc:sldMk cId="3315149400" sldId="2134806696"/>
            <ac:spMk id="26" creationId="{D201E154-721B-177E-899B-51E9FB7E08EB}"/>
          </ac:spMkLst>
        </pc:spChg>
        <pc:spChg chg="add del mod">
          <ac:chgData name="Signe Riemer-Sørensen" userId="adca0ce1-1769-4729-a18e-4924bc355222" providerId="ADAL" clId="{59FE04B4-E3D4-5044-83D3-21EE648712AF}" dt="2023-08-04T06:32:27.012" v="1207" actId="478"/>
          <ac:spMkLst>
            <pc:docMk/>
            <pc:sldMk cId="3315149400" sldId="2134806696"/>
            <ac:spMk id="28" creationId="{45091ED2-5D0A-210F-0E63-F5DD79BF3DD9}"/>
          </ac:spMkLst>
        </pc:spChg>
        <pc:spChg chg="add mod ord">
          <ac:chgData name="Signe Riemer-Sørensen" userId="adca0ce1-1769-4729-a18e-4924bc355222" providerId="ADAL" clId="{59FE04B4-E3D4-5044-83D3-21EE648712AF}" dt="2023-08-04T06:32:59.610" v="1227" actId="700"/>
          <ac:spMkLst>
            <pc:docMk/>
            <pc:sldMk cId="3315149400" sldId="2134806696"/>
            <ac:spMk id="31" creationId="{F31AABFC-B27D-A0A3-5DB3-9381735A3EBB}"/>
          </ac:spMkLst>
        </pc:spChg>
        <pc:spChg chg="add mod ord">
          <ac:chgData name="Signe Riemer-Sørensen" userId="adca0ce1-1769-4729-a18e-4924bc355222" providerId="ADAL" clId="{59FE04B4-E3D4-5044-83D3-21EE648712AF}" dt="2023-08-04T06:32:59.610" v="1227" actId="700"/>
          <ac:spMkLst>
            <pc:docMk/>
            <pc:sldMk cId="3315149400" sldId="2134806696"/>
            <ac:spMk id="32" creationId="{8F66544B-E7E4-3745-CB31-B617A5FF2C9D}"/>
          </ac:spMkLst>
        </pc:spChg>
        <pc:grpChg chg="add del mod">
          <ac:chgData name="Signe Riemer-Sørensen" userId="adca0ce1-1769-4729-a18e-4924bc355222" providerId="ADAL" clId="{59FE04B4-E3D4-5044-83D3-21EE648712AF}" dt="2023-08-04T06:34:05.668" v="1249" actId="21"/>
          <ac:grpSpMkLst>
            <pc:docMk/>
            <pc:sldMk cId="3315149400" sldId="2134806696"/>
            <ac:grpSpMk id="30" creationId="{BE57A132-7CF7-8230-1C72-C898CF198393}"/>
          </ac:grpSpMkLst>
        </pc:grpChg>
        <pc:picChg chg="add del mod">
          <ac:chgData name="Signe Riemer-Sørensen" userId="adca0ce1-1769-4729-a18e-4924bc355222" providerId="ADAL" clId="{59FE04B4-E3D4-5044-83D3-21EE648712AF}" dt="2023-08-04T06:15:33.598" v="1045" actId="478"/>
          <ac:picMkLst>
            <pc:docMk/>
            <pc:sldMk cId="3315149400" sldId="2134806696"/>
            <ac:picMk id="6" creationId="{59160981-B3A3-9457-2C75-61943ECD5BE1}"/>
          </ac:picMkLst>
        </pc:picChg>
        <pc:picChg chg="add del mod">
          <ac:chgData name="Signe Riemer-Sørensen" userId="adca0ce1-1769-4729-a18e-4924bc355222" providerId="ADAL" clId="{59FE04B4-E3D4-5044-83D3-21EE648712AF}" dt="2023-08-04T06:23:31.997" v="1053" actId="478"/>
          <ac:picMkLst>
            <pc:docMk/>
            <pc:sldMk cId="3315149400" sldId="2134806696"/>
            <ac:picMk id="10" creationId="{CF119570-ABAD-275F-93AA-9A6E33FCD183}"/>
          </ac:picMkLst>
        </pc:picChg>
        <pc:picChg chg="add del mod ord">
          <ac:chgData name="Signe Riemer-Sørensen" userId="adca0ce1-1769-4729-a18e-4924bc355222" providerId="ADAL" clId="{59FE04B4-E3D4-5044-83D3-21EE648712AF}" dt="2023-08-04T06:32:22.697" v="1206" actId="478"/>
          <ac:picMkLst>
            <pc:docMk/>
            <pc:sldMk cId="3315149400" sldId="2134806696"/>
            <ac:picMk id="20" creationId="{32DB9B88-B6A1-61A3-7524-0D9F68FC92CC}"/>
          </ac:picMkLst>
        </pc:picChg>
        <pc:picChg chg="add mod">
          <ac:chgData name="Signe Riemer-Sørensen" userId="adca0ce1-1769-4729-a18e-4924bc355222" providerId="ADAL" clId="{59FE04B4-E3D4-5044-83D3-21EE648712AF}" dt="2023-08-04T06:31:46.653" v="1203" actId="1038"/>
          <ac:picMkLst>
            <pc:docMk/>
            <pc:sldMk cId="3315149400" sldId="2134806696"/>
            <ac:picMk id="24" creationId="{16E73A4A-35BA-BF2C-7D57-3943BE1C2114}"/>
          </ac:picMkLst>
        </pc:picChg>
        <pc:picChg chg="add mod">
          <ac:chgData name="Signe Riemer-Sørensen" userId="adca0ce1-1769-4729-a18e-4924bc355222" providerId="ADAL" clId="{59FE04B4-E3D4-5044-83D3-21EE648712AF}" dt="2023-08-04T06:32:46.832" v="1225" actId="1038"/>
          <ac:picMkLst>
            <pc:docMk/>
            <pc:sldMk cId="3315149400" sldId="2134806696"/>
            <ac:picMk id="29" creationId="{72E6EC2D-3182-91C0-72DF-11C7F08B4DE2}"/>
          </ac:picMkLst>
        </pc:picChg>
        <pc:cxnChg chg="add del">
          <ac:chgData name="Signe Riemer-Sørensen" userId="adca0ce1-1769-4729-a18e-4924bc355222" providerId="ADAL" clId="{59FE04B4-E3D4-5044-83D3-21EE648712AF}" dt="2023-08-04T06:23:22.754" v="1050" actId="11529"/>
          <ac:cxnSpMkLst>
            <pc:docMk/>
            <pc:sldMk cId="3315149400" sldId="2134806696"/>
            <ac:cxnSpMk id="12" creationId="{CE65C3D6-BC9C-C6DB-7B2A-2FB8C5AD4773}"/>
          </ac:cxnSpMkLst>
        </pc:cxnChg>
        <pc:cxnChg chg="add del mod">
          <ac:chgData name="Signe Riemer-Sørensen" userId="adca0ce1-1769-4729-a18e-4924bc355222" providerId="ADAL" clId="{59FE04B4-E3D4-5044-83D3-21EE648712AF}" dt="2023-08-04T06:25:44.110" v="1072" actId="478"/>
          <ac:cxnSpMkLst>
            <pc:docMk/>
            <pc:sldMk cId="3315149400" sldId="2134806696"/>
            <ac:cxnSpMk id="16" creationId="{BEBD5572-EF6A-BC2D-113C-D41140B38304}"/>
          </ac:cxnSpMkLst>
        </pc:cxnChg>
      </pc:sldChg>
      <pc:sldChg chg="addSp delSp modSp new del mod modClrScheme chgLayout">
        <pc:chgData name="Signe Riemer-Sørensen" userId="adca0ce1-1769-4729-a18e-4924bc355222" providerId="ADAL" clId="{59FE04B4-E3D4-5044-83D3-21EE648712AF}" dt="2023-08-04T06:33:32.272" v="1231" actId="2696"/>
        <pc:sldMkLst>
          <pc:docMk/>
          <pc:sldMk cId="1737621748" sldId="2134806697"/>
        </pc:sldMkLst>
        <pc:spChg chg="del mod ord">
          <ac:chgData name="Signe Riemer-Sørensen" userId="adca0ce1-1769-4729-a18e-4924bc355222" providerId="ADAL" clId="{59FE04B4-E3D4-5044-83D3-21EE648712AF}" dt="2023-08-04T06:33:29.449" v="1230" actId="700"/>
          <ac:spMkLst>
            <pc:docMk/>
            <pc:sldMk cId="1737621748" sldId="2134806697"/>
            <ac:spMk id="2" creationId="{2D59BFA6-2DF9-05DA-B5A0-1112F67BE398}"/>
          </ac:spMkLst>
        </pc:spChg>
        <pc:spChg chg="mod ord">
          <ac:chgData name="Signe Riemer-Sørensen" userId="adca0ce1-1769-4729-a18e-4924bc355222" providerId="ADAL" clId="{59FE04B4-E3D4-5044-83D3-21EE648712AF}" dt="2023-08-04T06:33:29.449" v="1230" actId="700"/>
          <ac:spMkLst>
            <pc:docMk/>
            <pc:sldMk cId="1737621748" sldId="2134806697"/>
            <ac:spMk id="3" creationId="{B047098D-BA5E-2564-AE38-35132CF462BF}"/>
          </ac:spMkLst>
        </pc:spChg>
        <pc:spChg chg="del mod ord">
          <ac:chgData name="Signe Riemer-Sørensen" userId="adca0ce1-1769-4729-a18e-4924bc355222" providerId="ADAL" clId="{59FE04B4-E3D4-5044-83D3-21EE648712AF}" dt="2023-08-04T06:33:29.449" v="1230" actId="700"/>
          <ac:spMkLst>
            <pc:docMk/>
            <pc:sldMk cId="1737621748" sldId="2134806697"/>
            <ac:spMk id="4" creationId="{B7071244-3B9A-4590-6798-65834484A3C2}"/>
          </ac:spMkLst>
        </pc:spChg>
        <pc:spChg chg="add mod ord">
          <ac:chgData name="Signe Riemer-Sørensen" userId="adca0ce1-1769-4729-a18e-4924bc355222" providerId="ADAL" clId="{59FE04B4-E3D4-5044-83D3-21EE648712AF}" dt="2023-08-04T06:33:29.449" v="1230" actId="700"/>
          <ac:spMkLst>
            <pc:docMk/>
            <pc:sldMk cId="1737621748" sldId="2134806697"/>
            <ac:spMk id="5" creationId="{099F646A-CE07-E6E2-F3E8-430A5267A9D3}"/>
          </ac:spMkLst>
        </pc:spChg>
        <pc:spChg chg="add mod ord">
          <ac:chgData name="Signe Riemer-Sørensen" userId="adca0ce1-1769-4729-a18e-4924bc355222" providerId="ADAL" clId="{59FE04B4-E3D4-5044-83D3-21EE648712AF}" dt="2023-08-04T06:33:29.449" v="1230" actId="700"/>
          <ac:spMkLst>
            <pc:docMk/>
            <pc:sldMk cId="1737621748" sldId="2134806697"/>
            <ac:spMk id="6" creationId="{8BDF8D97-BB24-960E-3AF8-AEB19C151A38}"/>
          </ac:spMkLst>
        </pc:spChg>
        <pc:spChg chg="add mod ord">
          <ac:chgData name="Signe Riemer-Sørensen" userId="adca0ce1-1769-4729-a18e-4924bc355222" providerId="ADAL" clId="{59FE04B4-E3D4-5044-83D3-21EE648712AF}" dt="2023-08-04T06:33:29.449" v="1230" actId="700"/>
          <ac:spMkLst>
            <pc:docMk/>
            <pc:sldMk cId="1737621748" sldId="2134806697"/>
            <ac:spMk id="7" creationId="{14EC01E1-3A64-EDE3-730C-5615167E561E}"/>
          </ac:spMkLst>
        </pc:spChg>
      </pc:sldChg>
      <pc:sldChg chg="addSp delSp modSp add mod modClrScheme chgLayout">
        <pc:chgData name="Signe Riemer-Sørensen" userId="adca0ce1-1769-4729-a18e-4924bc355222" providerId="ADAL" clId="{59FE04B4-E3D4-5044-83D3-21EE648712AF}" dt="2023-08-04T06:43:29.610" v="1715" actId="1035"/>
        <pc:sldMkLst>
          <pc:docMk/>
          <pc:sldMk cId="3190286700" sldId="2134806697"/>
        </pc:sldMkLst>
        <pc:spChg chg="add del mod ord">
          <ac:chgData name="Signe Riemer-Sørensen" userId="adca0ce1-1769-4729-a18e-4924bc355222" providerId="ADAL" clId="{59FE04B4-E3D4-5044-83D3-21EE648712AF}" dt="2023-08-04T06:35:30.038" v="1260" actId="700"/>
          <ac:spMkLst>
            <pc:docMk/>
            <pc:sldMk cId="3190286700" sldId="2134806697"/>
            <ac:spMk id="2" creationId="{6399D563-7EE5-254B-C056-2FA6FC4967A4}"/>
          </ac:spMkLst>
        </pc:spChg>
        <pc:spChg chg="del mod ord">
          <ac:chgData name="Signe Riemer-Sørensen" userId="adca0ce1-1769-4729-a18e-4924bc355222" providerId="ADAL" clId="{59FE04B4-E3D4-5044-83D3-21EE648712AF}" dt="2023-08-04T06:34:30.144" v="1254" actId="478"/>
          <ac:spMkLst>
            <pc:docMk/>
            <pc:sldMk cId="3190286700" sldId="2134806697"/>
            <ac:spMk id="3" creationId="{B047098D-BA5E-2564-AE38-35132CF462BF}"/>
          </ac:spMkLst>
        </pc:spChg>
        <pc:spChg chg="add mod ord">
          <ac:chgData name="Signe Riemer-Sørensen" userId="adca0ce1-1769-4729-a18e-4924bc355222" providerId="ADAL" clId="{59FE04B4-E3D4-5044-83D3-21EE648712AF}" dt="2023-08-04T06:36:07.383" v="1269" actId="20577"/>
          <ac:spMkLst>
            <pc:docMk/>
            <pc:sldMk cId="3190286700" sldId="2134806697"/>
            <ac:spMk id="4" creationId="{27B9E08F-18B7-4EBB-4409-4F6865CACF64}"/>
          </ac:spMkLst>
        </pc:spChg>
        <pc:spChg chg="mod ord">
          <ac:chgData name="Signe Riemer-Sørensen" userId="adca0ce1-1769-4729-a18e-4924bc355222" providerId="ADAL" clId="{59FE04B4-E3D4-5044-83D3-21EE648712AF}" dt="2023-08-04T06:35:30.038" v="1260" actId="700"/>
          <ac:spMkLst>
            <pc:docMk/>
            <pc:sldMk cId="3190286700" sldId="2134806697"/>
            <ac:spMk id="5" creationId="{099F646A-CE07-E6E2-F3E8-430A5267A9D3}"/>
          </ac:spMkLst>
        </pc:spChg>
        <pc:spChg chg="del mod ord">
          <ac:chgData name="Signe Riemer-Sørensen" userId="adca0ce1-1769-4729-a18e-4924bc355222" providerId="ADAL" clId="{59FE04B4-E3D4-5044-83D3-21EE648712AF}" dt="2023-08-04T06:34:01.659" v="1248" actId="700"/>
          <ac:spMkLst>
            <pc:docMk/>
            <pc:sldMk cId="3190286700" sldId="2134806697"/>
            <ac:spMk id="6" creationId="{8BDF8D97-BB24-960E-3AF8-AEB19C151A38}"/>
          </ac:spMkLst>
        </pc:spChg>
        <pc:spChg chg="del mod ord">
          <ac:chgData name="Signe Riemer-Sørensen" userId="adca0ce1-1769-4729-a18e-4924bc355222" providerId="ADAL" clId="{59FE04B4-E3D4-5044-83D3-21EE648712AF}" dt="2023-08-04T06:34:01.659" v="1248" actId="700"/>
          <ac:spMkLst>
            <pc:docMk/>
            <pc:sldMk cId="3190286700" sldId="2134806697"/>
            <ac:spMk id="7" creationId="{14EC01E1-3A64-EDE3-730C-5615167E561E}"/>
          </ac:spMkLst>
        </pc:spChg>
        <pc:spChg chg="mod">
          <ac:chgData name="Signe Riemer-Sørensen" userId="adca0ce1-1769-4729-a18e-4924bc355222" providerId="ADAL" clId="{59FE04B4-E3D4-5044-83D3-21EE648712AF}" dt="2023-08-04T06:43:29.610" v="1715" actId="1035"/>
          <ac:spMkLst>
            <pc:docMk/>
            <pc:sldMk cId="3190286700" sldId="2134806697"/>
            <ac:spMk id="9" creationId="{18B85A85-1B4D-3F40-A052-F180815655B3}"/>
          </ac:spMkLst>
        </pc:spChg>
        <pc:spChg chg="mod">
          <ac:chgData name="Signe Riemer-Sørensen" userId="adca0ce1-1769-4729-a18e-4924bc355222" providerId="ADAL" clId="{59FE04B4-E3D4-5044-83D3-21EE648712AF}" dt="2023-08-04T06:34:17.009" v="1251" actId="207"/>
          <ac:spMkLst>
            <pc:docMk/>
            <pc:sldMk cId="3190286700" sldId="2134806697"/>
            <ac:spMk id="11" creationId="{B18F67B1-D9ED-BBC1-7191-688B619F6FA9}"/>
          </ac:spMkLst>
        </pc:spChg>
        <pc:spChg chg="add mod ord">
          <ac:chgData name="Signe Riemer-Sørensen" userId="adca0ce1-1769-4729-a18e-4924bc355222" providerId="ADAL" clId="{59FE04B4-E3D4-5044-83D3-21EE648712AF}" dt="2023-08-04T06:37:25.240" v="1347" actId="20577"/>
          <ac:spMkLst>
            <pc:docMk/>
            <pc:sldMk cId="3190286700" sldId="2134806697"/>
            <ac:spMk id="13" creationId="{0F4A5FDB-387C-60D0-42CD-3B2C703498DE}"/>
          </ac:spMkLst>
        </pc:spChg>
        <pc:grpChg chg="add mod">
          <ac:chgData name="Signe Riemer-Sørensen" userId="adca0ce1-1769-4729-a18e-4924bc355222" providerId="ADAL" clId="{59FE04B4-E3D4-5044-83D3-21EE648712AF}" dt="2023-08-04T06:36:15.353" v="1270" actId="1076"/>
          <ac:grpSpMkLst>
            <pc:docMk/>
            <pc:sldMk cId="3190286700" sldId="2134806697"/>
            <ac:grpSpMk id="8" creationId="{ADEDA78A-0640-C0BB-657F-D3696E4AE762}"/>
          </ac:grpSpMkLst>
        </pc:grpChg>
        <pc:picChg chg="mod">
          <ac:chgData name="Signe Riemer-Sørensen" userId="adca0ce1-1769-4729-a18e-4924bc355222" providerId="ADAL" clId="{59FE04B4-E3D4-5044-83D3-21EE648712AF}" dt="2023-08-04T06:43:29.610" v="1715" actId="1035"/>
          <ac:picMkLst>
            <pc:docMk/>
            <pc:sldMk cId="3190286700" sldId="2134806697"/>
            <ac:picMk id="10" creationId="{933B9C65-5D0F-A472-47C9-6874FF7CF39E}"/>
          </ac:picMkLst>
        </pc:picChg>
        <pc:picChg chg="mod">
          <ac:chgData name="Signe Riemer-Sørensen" userId="adca0ce1-1769-4729-a18e-4924bc355222" providerId="ADAL" clId="{59FE04B4-E3D4-5044-83D3-21EE648712AF}" dt="2023-08-04T06:43:29.610" v="1715" actId="1035"/>
          <ac:picMkLst>
            <pc:docMk/>
            <pc:sldMk cId="3190286700" sldId="2134806697"/>
            <ac:picMk id="12" creationId="{E670FA39-F4E3-CD9E-4A8E-99468E34BA03}"/>
          </ac:picMkLst>
        </pc:picChg>
      </pc:sldChg>
      <pc:sldChg chg="add del">
        <pc:chgData name="Signe Riemer-Sørensen" userId="adca0ce1-1769-4729-a18e-4924bc355222" providerId="ADAL" clId="{59FE04B4-E3D4-5044-83D3-21EE648712AF}" dt="2023-08-04T06:33:44.949" v="1233"/>
        <pc:sldMkLst>
          <pc:docMk/>
          <pc:sldMk cId="3640907596" sldId="2134806697"/>
        </pc:sldMkLst>
      </pc:sldChg>
      <pc:sldChg chg="addSp delSp modSp new mod modClrScheme chgLayout modNotesTx">
        <pc:chgData name="Signe Riemer-Sørensen" userId="adca0ce1-1769-4729-a18e-4924bc355222" providerId="ADAL" clId="{59FE04B4-E3D4-5044-83D3-21EE648712AF}" dt="2023-08-04T06:45:19.719" v="1743" actId="478"/>
        <pc:sldMkLst>
          <pc:docMk/>
          <pc:sldMk cId="2669371714" sldId="2134806698"/>
        </pc:sldMkLst>
        <pc:spChg chg="del mod ord">
          <ac:chgData name="Signe Riemer-Sørensen" userId="adca0ce1-1769-4729-a18e-4924bc355222" providerId="ADAL" clId="{59FE04B4-E3D4-5044-83D3-21EE648712AF}" dt="2023-08-04T06:38:04.298" v="1355" actId="700"/>
          <ac:spMkLst>
            <pc:docMk/>
            <pc:sldMk cId="2669371714" sldId="2134806698"/>
            <ac:spMk id="2" creationId="{1D6810CA-FFD6-9D70-DEC7-4F8C70DFB7C8}"/>
          </ac:spMkLst>
        </pc:spChg>
        <pc:spChg chg="mod ord">
          <ac:chgData name="Signe Riemer-Sørensen" userId="adca0ce1-1769-4729-a18e-4924bc355222" providerId="ADAL" clId="{59FE04B4-E3D4-5044-83D3-21EE648712AF}" dt="2023-08-04T06:38:04.298" v="1355" actId="700"/>
          <ac:spMkLst>
            <pc:docMk/>
            <pc:sldMk cId="2669371714" sldId="2134806698"/>
            <ac:spMk id="3" creationId="{0CDFBB3A-8BEC-1535-0C88-8F961D531A84}"/>
          </ac:spMkLst>
        </pc:spChg>
        <pc:spChg chg="del mod">
          <ac:chgData name="Signe Riemer-Sørensen" userId="adca0ce1-1769-4729-a18e-4924bc355222" providerId="ADAL" clId="{59FE04B4-E3D4-5044-83D3-21EE648712AF}" dt="2023-08-04T06:37:40.949" v="1348"/>
          <ac:spMkLst>
            <pc:docMk/>
            <pc:sldMk cId="2669371714" sldId="2134806698"/>
            <ac:spMk id="4" creationId="{9164B3EB-AF94-B76E-518A-83D5971E4F77}"/>
          </ac:spMkLst>
        </pc:spChg>
        <pc:spChg chg="del mod ord">
          <ac:chgData name="Signe Riemer-Sørensen" userId="adca0ce1-1769-4729-a18e-4924bc355222" providerId="ADAL" clId="{59FE04B4-E3D4-5044-83D3-21EE648712AF}" dt="2023-08-04T06:38:04.298" v="1355" actId="700"/>
          <ac:spMkLst>
            <pc:docMk/>
            <pc:sldMk cId="2669371714" sldId="2134806698"/>
            <ac:spMk id="5" creationId="{F0013D75-AFC4-2B9F-09FF-56BDE19ED4D0}"/>
          </ac:spMkLst>
        </pc:spChg>
        <pc:spChg chg="add mod ord">
          <ac:chgData name="Signe Riemer-Sørensen" userId="adca0ce1-1769-4729-a18e-4924bc355222" providerId="ADAL" clId="{59FE04B4-E3D4-5044-83D3-21EE648712AF}" dt="2023-08-04T06:38:24.739" v="1402" actId="20577"/>
          <ac:spMkLst>
            <pc:docMk/>
            <pc:sldMk cId="2669371714" sldId="2134806698"/>
            <ac:spMk id="8" creationId="{0C7790AB-8A5D-65E1-09EC-16785F8CE701}"/>
          </ac:spMkLst>
        </pc:spChg>
        <pc:spChg chg="add mod ord">
          <ac:chgData name="Signe Riemer-Sørensen" userId="adca0ce1-1769-4729-a18e-4924bc355222" providerId="ADAL" clId="{59FE04B4-E3D4-5044-83D3-21EE648712AF}" dt="2023-08-04T06:38:04.298" v="1355" actId="700"/>
          <ac:spMkLst>
            <pc:docMk/>
            <pc:sldMk cId="2669371714" sldId="2134806698"/>
            <ac:spMk id="9" creationId="{F658C9C7-083C-E1A5-55A4-719F49C2C076}"/>
          </ac:spMkLst>
        </pc:spChg>
        <pc:picChg chg="add mod ord">
          <ac:chgData name="Signe Riemer-Sørensen" userId="adca0ce1-1769-4729-a18e-4924bc355222" providerId="ADAL" clId="{59FE04B4-E3D4-5044-83D3-21EE648712AF}" dt="2023-08-04T06:38:08.053" v="1356" actId="1076"/>
          <ac:picMkLst>
            <pc:docMk/>
            <pc:sldMk cId="2669371714" sldId="2134806698"/>
            <ac:picMk id="7" creationId="{A99A5086-821A-CAE0-C813-3432AFE5E546}"/>
          </ac:picMkLst>
        </pc:picChg>
        <pc:picChg chg="add del mod">
          <ac:chgData name="Signe Riemer-Sørensen" userId="adca0ce1-1769-4729-a18e-4924bc355222" providerId="ADAL" clId="{59FE04B4-E3D4-5044-83D3-21EE648712AF}" dt="2023-08-04T06:45:19.719" v="1743" actId="478"/>
          <ac:picMkLst>
            <pc:docMk/>
            <pc:sldMk cId="2669371714" sldId="2134806698"/>
            <ac:picMk id="11" creationId="{DB56B52B-F60E-03DC-049F-A3DF6C32D6E6}"/>
          </ac:picMkLst>
        </pc:picChg>
      </pc:sldChg>
      <pc:sldChg chg="addSp delSp modSp add mod">
        <pc:chgData name="Signe Riemer-Sørensen" userId="adca0ce1-1769-4729-a18e-4924bc355222" providerId="ADAL" clId="{59FE04B4-E3D4-5044-83D3-21EE648712AF}" dt="2023-08-04T06:44:58.818" v="1740" actId="1076"/>
        <pc:sldMkLst>
          <pc:docMk/>
          <pc:sldMk cId="2114348781" sldId="2134806699"/>
        </pc:sldMkLst>
        <pc:spChg chg="add del mod">
          <ac:chgData name="Signe Riemer-Sørensen" userId="adca0ce1-1769-4729-a18e-4924bc355222" providerId="ADAL" clId="{59FE04B4-E3D4-5044-83D3-21EE648712AF}" dt="2023-08-04T06:43:41.207" v="1717" actId="478"/>
          <ac:spMkLst>
            <pc:docMk/>
            <pc:sldMk cId="2114348781" sldId="2134806699"/>
            <ac:spMk id="2" creationId="{3410E1B0-C674-869E-D2BE-312638B5C9C3}"/>
          </ac:spMkLst>
        </pc:spChg>
        <pc:spChg chg="mod">
          <ac:chgData name="Signe Riemer-Sørensen" userId="adca0ce1-1769-4729-a18e-4924bc355222" providerId="ADAL" clId="{59FE04B4-E3D4-5044-83D3-21EE648712AF}" dt="2023-08-04T06:44:23.316" v="1732" actId="1076"/>
          <ac:spMkLst>
            <pc:docMk/>
            <pc:sldMk cId="2114348781" sldId="2134806699"/>
            <ac:spMk id="9" creationId="{18B85A85-1B4D-3F40-A052-F180815655B3}"/>
          </ac:spMkLst>
        </pc:spChg>
        <pc:grpChg chg="mod">
          <ac:chgData name="Signe Riemer-Sørensen" userId="adca0ce1-1769-4729-a18e-4924bc355222" providerId="ADAL" clId="{59FE04B4-E3D4-5044-83D3-21EE648712AF}" dt="2023-08-04T06:44:43.924" v="1737" actId="1076"/>
          <ac:grpSpMkLst>
            <pc:docMk/>
            <pc:sldMk cId="2114348781" sldId="2134806699"/>
            <ac:grpSpMk id="8" creationId="{ADEDA78A-0640-C0BB-657F-D3696E4AE762}"/>
          </ac:grpSpMkLst>
        </pc:grpChg>
        <pc:picChg chg="add del mod">
          <ac:chgData name="Signe Riemer-Sørensen" userId="adca0ce1-1769-4729-a18e-4924bc355222" providerId="ADAL" clId="{59FE04B4-E3D4-5044-83D3-21EE648712AF}" dt="2023-08-04T06:44:00.945" v="1723" actId="478"/>
          <ac:picMkLst>
            <pc:docMk/>
            <pc:sldMk cId="2114348781" sldId="2134806699"/>
            <ac:picMk id="3" creationId="{312096F8-A8F6-1F8A-F0BC-CF5DF733E718}"/>
          </ac:picMkLst>
        </pc:picChg>
        <pc:picChg chg="add del mod">
          <ac:chgData name="Signe Riemer-Sørensen" userId="adca0ce1-1769-4729-a18e-4924bc355222" providerId="ADAL" clId="{59FE04B4-E3D4-5044-83D3-21EE648712AF}" dt="2023-08-04T06:43:41.207" v="1717" actId="478"/>
          <ac:picMkLst>
            <pc:docMk/>
            <pc:sldMk cId="2114348781" sldId="2134806699"/>
            <ac:picMk id="6" creationId="{75BE6ED7-1164-5C03-4C36-D6DA2D9AD63D}"/>
          </ac:picMkLst>
        </pc:picChg>
        <pc:picChg chg="mod">
          <ac:chgData name="Signe Riemer-Sørensen" userId="adca0ce1-1769-4729-a18e-4924bc355222" providerId="ADAL" clId="{59FE04B4-E3D4-5044-83D3-21EE648712AF}" dt="2023-08-04T06:44:32.403" v="1734" actId="1076"/>
          <ac:picMkLst>
            <pc:docMk/>
            <pc:sldMk cId="2114348781" sldId="2134806699"/>
            <ac:picMk id="10" creationId="{933B9C65-5D0F-A472-47C9-6874FF7CF39E}"/>
          </ac:picMkLst>
        </pc:picChg>
        <pc:picChg chg="mod">
          <ac:chgData name="Signe Riemer-Sørensen" userId="adca0ce1-1769-4729-a18e-4924bc355222" providerId="ADAL" clId="{59FE04B4-E3D4-5044-83D3-21EE648712AF}" dt="2023-08-04T06:44:58.818" v="1740" actId="1076"/>
          <ac:picMkLst>
            <pc:docMk/>
            <pc:sldMk cId="2114348781" sldId="2134806699"/>
            <ac:picMk id="12" creationId="{E670FA39-F4E3-CD9E-4A8E-99468E34BA03}"/>
          </ac:picMkLst>
        </pc:picChg>
      </pc:sldChg>
      <pc:sldChg chg="delSp modSp add mod">
        <pc:chgData name="Signe Riemer-Sørensen" userId="adca0ce1-1769-4729-a18e-4924bc355222" providerId="ADAL" clId="{59FE04B4-E3D4-5044-83D3-21EE648712AF}" dt="2023-08-04T06:45:28.495" v="1745" actId="478"/>
        <pc:sldMkLst>
          <pc:docMk/>
          <pc:sldMk cId="471687756" sldId="2134806700"/>
        </pc:sldMkLst>
        <pc:picChg chg="del">
          <ac:chgData name="Signe Riemer-Sørensen" userId="adca0ce1-1769-4729-a18e-4924bc355222" providerId="ADAL" clId="{59FE04B4-E3D4-5044-83D3-21EE648712AF}" dt="2023-08-04T06:45:28.495" v="1745" actId="478"/>
          <ac:picMkLst>
            <pc:docMk/>
            <pc:sldMk cId="471687756" sldId="2134806700"/>
            <ac:picMk id="7" creationId="{A99A5086-821A-CAE0-C813-3432AFE5E546}"/>
          </ac:picMkLst>
        </pc:picChg>
        <pc:picChg chg="mod">
          <ac:chgData name="Signe Riemer-Sørensen" userId="adca0ce1-1769-4729-a18e-4924bc355222" providerId="ADAL" clId="{59FE04B4-E3D4-5044-83D3-21EE648712AF}" dt="2023-08-04T06:45:26.867" v="1744" actId="1076"/>
          <ac:picMkLst>
            <pc:docMk/>
            <pc:sldMk cId="471687756" sldId="2134806700"/>
            <ac:picMk id="11" creationId="{DB56B52B-F60E-03DC-049F-A3DF6C32D6E6}"/>
          </ac:picMkLst>
        </pc:picChg>
      </pc:sldChg>
      <pc:sldChg chg="addSp delSp modSp new del mod modClrScheme modShow chgLayout">
        <pc:chgData name="Signe Riemer-Sørensen" userId="adca0ce1-1769-4729-a18e-4924bc355222" providerId="ADAL" clId="{59FE04B4-E3D4-5044-83D3-21EE648712AF}" dt="2023-08-11T11:12:09.857" v="2344" actId="2696"/>
        <pc:sldMkLst>
          <pc:docMk/>
          <pc:sldMk cId="3552946317" sldId="2134806701"/>
        </pc:sldMkLst>
        <pc:spChg chg="del mod ord">
          <ac:chgData name="Signe Riemer-Sørensen" userId="adca0ce1-1769-4729-a18e-4924bc355222" providerId="ADAL" clId="{59FE04B4-E3D4-5044-83D3-21EE648712AF}" dt="2023-08-04T07:42:16.418" v="1748" actId="700"/>
          <ac:spMkLst>
            <pc:docMk/>
            <pc:sldMk cId="3552946317" sldId="2134806701"/>
            <ac:spMk id="2" creationId="{CFDFF1DD-6333-320B-9C72-D032F323115C}"/>
          </ac:spMkLst>
        </pc:spChg>
        <pc:spChg chg="mod ord">
          <ac:chgData name="Signe Riemer-Sørensen" userId="adca0ce1-1769-4729-a18e-4924bc355222" providerId="ADAL" clId="{59FE04B4-E3D4-5044-83D3-21EE648712AF}" dt="2023-08-04T07:42:16.418" v="1748" actId="700"/>
          <ac:spMkLst>
            <pc:docMk/>
            <pc:sldMk cId="3552946317" sldId="2134806701"/>
            <ac:spMk id="3" creationId="{966B9017-54B3-BC7C-144E-0BCA0521E527}"/>
          </ac:spMkLst>
        </pc:spChg>
        <pc:spChg chg="add mod ord">
          <ac:chgData name="Signe Riemer-Sørensen" userId="adca0ce1-1769-4729-a18e-4924bc355222" providerId="ADAL" clId="{59FE04B4-E3D4-5044-83D3-21EE648712AF}" dt="2023-08-04T07:42:16.418" v="1748" actId="700"/>
          <ac:spMkLst>
            <pc:docMk/>
            <pc:sldMk cId="3552946317" sldId="2134806701"/>
            <ac:spMk id="4" creationId="{92550A26-9134-A5AE-7243-0499D92E00C7}"/>
          </ac:spMkLst>
        </pc:spChg>
        <pc:spChg chg="add mod ord">
          <ac:chgData name="Signe Riemer-Sørensen" userId="adca0ce1-1769-4729-a18e-4924bc355222" providerId="ADAL" clId="{59FE04B4-E3D4-5044-83D3-21EE648712AF}" dt="2023-08-04T07:44:32.759" v="2087" actId="20577"/>
          <ac:spMkLst>
            <pc:docMk/>
            <pc:sldMk cId="3552946317" sldId="2134806701"/>
            <ac:spMk id="5" creationId="{047D3752-E840-FF7F-FAC6-CAA7F399F2BD}"/>
          </ac:spMkLst>
        </pc:spChg>
      </pc:sldChg>
      <pc:sldChg chg="new del">
        <pc:chgData name="Signe Riemer-Sørensen" userId="adca0ce1-1769-4729-a18e-4924bc355222" providerId="ADAL" clId="{59FE04B4-E3D4-5044-83D3-21EE648712AF}" dt="2023-08-04T07:41:22.885" v="1746" actId="2696"/>
        <pc:sldMkLst>
          <pc:docMk/>
          <pc:sldMk cId="3706162701" sldId="2134806701"/>
        </pc:sldMkLst>
      </pc:sldChg>
      <pc:sldChg chg="addSp delSp modSp mod modClrScheme chgLayout modNotesTx">
        <pc:chgData name="Signe Riemer-Sørensen" userId="adca0ce1-1769-4729-a18e-4924bc355222" providerId="ADAL" clId="{59FE04B4-E3D4-5044-83D3-21EE648712AF}" dt="2023-08-28T10:56:15.691" v="9079" actId="20577"/>
        <pc:sldMkLst>
          <pc:docMk/>
          <pc:sldMk cId="3190975950" sldId="2134806702"/>
        </pc:sldMkLst>
        <pc:spChg chg="del">
          <ac:chgData name="Signe Riemer-Sørensen" userId="adca0ce1-1769-4729-a18e-4924bc355222" providerId="ADAL" clId="{59FE04B4-E3D4-5044-83D3-21EE648712AF}" dt="2023-08-26T12:29:34.586" v="6670"/>
          <ac:spMkLst>
            <pc:docMk/>
            <pc:sldMk cId="3190975950" sldId="2134806702"/>
            <ac:spMk id="2" creationId="{3F9AF9EA-827C-5152-7C6B-EF66B6E1273E}"/>
          </ac:spMkLst>
        </pc:spChg>
        <pc:spChg chg="add del mod ord">
          <ac:chgData name="Signe Riemer-Sørensen" userId="adca0ce1-1769-4729-a18e-4924bc355222" providerId="ADAL" clId="{59FE04B4-E3D4-5044-83D3-21EE648712AF}" dt="2023-08-26T12:30:04.791" v="6676" actId="26606"/>
          <ac:spMkLst>
            <pc:docMk/>
            <pc:sldMk cId="3190975950" sldId="2134806702"/>
            <ac:spMk id="3" creationId="{6DE9C357-7C83-AA46-B0B9-8A8D0B739D6B}"/>
          </ac:spMkLst>
        </pc:spChg>
        <pc:spChg chg="del mod ord">
          <ac:chgData name="Signe Riemer-Sørensen" userId="adca0ce1-1769-4729-a18e-4924bc355222" providerId="ADAL" clId="{59FE04B4-E3D4-5044-83D3-21EE648712AF}" dt="2023-08-26T12:30:10.484" v="6678" actId="478"/>
          <ac:spMkLst>
            <pc:docMk/>
            <pc:sldMk cId="3190975950" sldId="2134806702"/>
            <ac:spMk id="4" creationId="{3A412517-4F26-EA87-C1D8-A20F88040507}"/>
          </ac:spMkLst>
        </pc:spChg>
        <pc:spChg chg="mod ord">
          <ac:chgData name="Signe Riemer-Sørensen" userId="adca0ce1-1769-4729-a18e-4924bc355222" providerId="ADAL" clId="{59FE04B4-E3D4-5044-83D3-21EE648712AF}" dt="2023-08-26T12:34:04.555" v="6805" actId="20577"/>
          <ac:spMkLst>
            <pc:docMk/>
            <pc:sldMk cId="3190975950" sldId="2134806702"/>
            <ac:spMk id="5" creationId="{71F21D3D-4718-22C2-2D28-3B9E02736FE1}"/>
          </ac:spMkLst>
        </pc:spChg>
        <pc:spChg chg="add del mod ord">
          <ac:chgData name="Signe Riemer-Sørensen" userId="adca0ce1-1769-4729-a18e-4924bc355222" providerId="ADAL" clId="{59FE04B4-E3D4-5044-83D3-21EE648712AF}" dt="2023-08-26T12:29:51.271" v="6673" actId="21"/>
          <ac:spMkLst>
            <pc:docMk/>
            <pc:sldMk cId="3190975950" sldId="2134806702"/>
            <ac:spMk id="6" creationId="{D2DF8F79-2444-F363-4AB4-291BD9D76D48}"/>
          </ac:spMkLst>
        </pc:spChg>
        <pc:spChg chg="add del mod ord">
          <ac:chgData name="Signe Riemer-Sørensen" userId="adca0ce1-1769-4729-a18e-4924bc355222" providerId="ADAL" clId="{59FE04B4-E3D4-5044-83D3-21EE648712AF}" dt="2023-08-26T12:30:02.030" v="6675" actId="700"/>
          <ac:spMkLst>
            <pc:docMk/>
            <pc:sldMk cId="3190975950" sldId="2134806702"/>
            <ac:spMk id="9" creationId="{D2DEB1C7-26DC-245D-2A3C-E24C682A088C}"/>
          </ac:spMkLst>
        </pc:spChg>
        <pc:spChg chg="add mod">
          <ac:chgData name="Signe Riemer-Sørensen" userId="adca0ce1-1769-4729-a18e-4924bc355222" providerId="ADAL" clId="{59FE04B4-E3D4-5044-83D3-21EE648712AF}" dt="2023-08-28T10:53:07.667" v="8379" actId="1076"/>
          <ac:spMkLst>
            <pc:docMk/>
            <pc:sldMk cId="3190975950" sldId="2134806702"/>
            <ac:spMk id="10" creationId="{4D346C40-C78E-7233-4BD2-E52574C027F6}"/>
          </ac:spMkLst>
        </pc:spChg>
        <pc:spChg chg="add del mod ord">
          <ac:chgData name="Signe Riemer-Sørensen" userId="adca0ce1-1769-4729-a18e-4924bc355222" providerId="ADAL" clId="{59FE04B4-E3D4-5044-83D3-21EE648712AF}" dt="2023-08-28T10:52:00.028" v="8344"/>
          <ac:spMkLst>
            <pc:docMk/>
            <pc:sldMk cId="3190975950" sldId="2134806702"/>
            <ac:spMk id="11" creationId="{7F9B2458-7B5C-3E27-9AEC-6430F89E9810}"/>
          </ac:spMkLst>
        </pc:spChg>
        <pc:spChg chg="add del mod ord">
          <ac:chgData name="Signe Riemer-Sørensen" userId="adca0ce1-1769-4729-a18e-4924bc355222" providerId="ADAL" clId="{59FE04B4-E3D4-5044-83D3-21EE648712AF}" dt="2023-08-26T12:33:09.565" v="6780" actId="700"/>
          <ac:spMkLst>
            <pc:docMk/>
            <pc:sldMk cId="3190975950" sldId="2134806702"/>
            <ac:spMk id="13" creationId="{B2C4E1E8-BECA-A63D-E93A-CFC4EB45487E}"/>
          </ac:spMkLst>
        </pc:spChg>
        <pc:spChg chg="add mod">
          <ac:chgData name="Signe Riemer-Sørensen" userId="adca0ce1-1769-4729-a18e-4924bc355222" providerId="ADAL" clId="{59FE04B4-E3D4-5044-83D3-21EE648712AF}" dt="2023-08-28T10:52:59.019" v="8377" actId="1076"/>
          <ac:spMkLst>
            <pc:docMk/>
            <pc:sldMk cId="3190975950" sldId="2134806702"/>
            <ac:spMk id="15" creationId="{3081D75C-C335-E825-DB39-7FFD7BB44098}"/>
          </ac:spMkLst>
        </pc:spChg>
        <pc:picChg chg="add mod ord">
          <ac:chgData name="Signe Riemer-Sørensen" userId="adca0ce1-1769-4729-a18e-4924bc355222" providerId="ADAL" clId="{59FE04B4-E3D4-5044-83D3-21EE648712AF}" dt="2023-08-28T10:52:18.815" v="8347" actId="1076"/>
          <ac:picMkLst>
            <pc:docMk/>
            <pc:sldMk cId="3190975950" sldId="2134806702"/>
            <ac:picMk id="8" creationId="{EBAE1611-08DE-CE1A-7A7A-7A5CE810BC3E}"/>
          </ac:picMkLst>
        </pc:picChg>
        <pc:picChg chg="add mod">
          <ac:chgData name="Signe Riemer-Sørensen" userId="adca0ce1-1769-4729-a18e-4924bc355222" providerId="ADAL" clId="{59FE04B4-E3D4-5044-83D3-21EE648712AF}" dt="2023-08-28T10:52:25.158" v="8348" actId="1076"/>
          <ac:picMkLst>
            <pc:docMk/>
            <pc:sldMk cId="3190975950" sldId="2134806702"/>
            <ac:picMk id="14" creationId="{755D4401-5AE3-35F9-B5A5-C0A58A861E9E}"/>
          </ac:picMkLst>
        </pc:picChg>
      </pc:sldChg>
      <pc:sldChg chg="modSp new del mod modNotesTx">
        <pc:chgData name="Signe Riemer-Sørensen" userId="adca0ce1-1769-4729-a18e-4924bc355222" providerId="ADAL" clId="{59FE04B4-E3D4-5044-83D3-21EE648712AF}" dt="2023-08-29T14:24:10.970" v="11460" actId="2696"/>
        <pc:sldMkLst>
          <pc:docMk/>
          <pc:sldMk cId="2890263157" sldId="2134806703"/>
        </pc:sldMkLst>
        <pc:spChg chg="mod">
          <ac:chgData name="Signe Riemer-Sørensen" userId="adca0ce1-1769-4729-a18e-4924bc355222" providerId="ADAL" clId="{59FE04B4-E3D4-5044-83D3-21EE648712AF}" dt="2023-08-11T11:12:35.743" v="2351" actId="20577"/>
          <ac:spMkLst>
            <pc:docMk/>
            <pc:sldMk cId="2890263157" sldId="2134806703"/>
            <ac:spMk id="5" creationId="{537BAB39-437E-4E30-BC42-3A63A7DDF777}"/>
          </ac:spMkLst>
        </pc:spChg>
      </pc:sldChg>
      <pc:sldChg chg="new del">
        <pc:chgData name="Signe Riemer-Sørensen" userId="adca0ce1-1769-4729-a18e-4924bc355222" providerId="ADAL" clId="{59FE04B4-E3D4-5044-83D3-21EE648712AF}" dt="2023-08-26T10:20:21.184" v="4575" actId="2696"/>
        <pc:sldMkLst>
          <pc:docMk/>
          <pc:sldMk cId="903401295" sldId="2134806704"/>
        </pc:sldMkLst>
      </pc:sldChg>
      <pc:sldChg chg="new del">
        <pc:chgData name="Signe Riemer-Sørensen" userId="adca0ce1-1769-4729-a18e-4924bc355222" providerId="ADAL" clId="{59FE04B4-E3D4-5044-83D3-21EE648712AF}" dt="2023-08-11T11:13:04.859" v="2353" actId="2696"/>
        <pc:sldMkLst>
          <pc:docMk/>
          <pc:sldMk cId="2772948363" sldId="2134806704"/>
        </pc:sldMkLst>
      </pc:sldChg>
      <pc:sldChg chg="addSp delSp modSp new mod modNotesTx">
        <pc:chgData name="Signe Riemer-Sørensen" userId="adca0ce1-1769-4729-a18e-4924bc355222" providerId="ADAL" clId="{59FE04B4-E3D4-5044-83D3-21EE648712AF}" dt="2023-08-26T09:20:40.346" v="2677" actId="1076"/>
        <pc:sldMkLst>
          <pc:docMk/>
          <pc:sldMk cId="1936856981" sldId="2134806705"/>
        </pc:sldMkLst>
        <pc:spChg chg="del">
          <ac:chgData name="Signe Riemer-Sørensen" userId="adca0ce1-1769-4729-a18e-4924bc355222" providerId="ADAL" clId="{59FE04B4-E3D4-5044-83D3-21EE648712AF}" dt="2023-08-26T09:19:04.112" v="2629"/>
          <ac:spMkLst>
            <pc:docMk/>
            <pc:sldMk cId="1936856981" sldId="2134806705"/>
            <ac:spMk id="2" creationId="{615F7F0F-3563-8730-E5B3-426FE1EF6F6C}"/>
          </ac:spMkLst>
        </pc:spChg>
        <pc:spChg chg="mod">
          <ac:chgData name="Signe Riemer-Sørensen" userId="adca0ce1-1769-4729-a18e-4924bc355222" providerId="ADAL" clId="{59FE04B4-E3D4-5044-83D3-21EE648712AF}" dt="2023-08-11T11:14:16.057" v="2446" actId="20577"/>
          <ac:spMkLst>
            <pc:docMk/>
            <pc:sldMk cId="1936856981" sldId="2134806705"/>
            <ac:spMk id="3" creationId="{A6EC8E2D-43E7-6C88-5B48-913610CA0C52}"/>
          </ac:spMkLst>
        </pc:spChg>
        <pc:spChg chg="mod">
          <ac:chgData name="Signe Riemer-Sørensen" userId="adca0ce1-1769-4729-a18e-4924bc355222" providerId="ADAL" clId="{59FE04B4-E3D4-5044-83D3-21EE648712AF}" dt="2023-08-11T11:14:48.642" v="2532" actId="20577"/>
          <ac:spMkLst>
            <pc:docMk/>
            <pc:sldMk cId="1936856981" sldId="2134806705"/>
            <ac:spMk id="4" creationId="{0D604816-28DC-D8A5-FF17-EE79694B9D9B}"/>
          </ac:spMkLst>
        </pc:spChg>
        <pc:spChg chg="add mod">
          <ac:chgData name="Signe Riemer-Sørensen" userId="adca0ce1-1769-4729-a18e-4924bc355222" providerId="ADAL" clId="{59FE04B4-E3D4-5044-83D3-21EE648712AF}" dt="2023-08-26T09:20:24.153" v="2673" actId="113"/>
          <ac:spMkLst>
            <pc:docMk/>
            <pc:sldMk cId="1936856981" sldId="2134806705"/>
            <ac:spMk id="7" creationId="{75C2A85B-DF2F-8ED6-C9A3-44B8E1012799}"/>
          </ac:spMkLst>
        </pc:spChg>
        <pc:spChg chg="add mod">
          <ac:chgData name="Signe Riemer-Sørensen" userId="adca0ce1-1769-4729-a18e-4924bc355222" providerId="ADAL" clId="{59FE04B4-E3D4-5044-83D3-21EE648712AF}" dt="2023-08-26T09:20:40.346" v="2677" actId="1076"/>
          <ac:spMkLst>
            <pc:docMk/>
            <pc:sldMk cId="1936856981" sldId="2134806705"/>
            <ac:spMk id="8" creationId="{3FC4E7E5-0947-AC60-C44E-26AF458A7AE7}"/>
          </ac:spMkLst>
        </pc:spChg>
        <pc:picChg chg="add mod">
          <ac:chgData name="Signe Riemer-Sørensen" userId="adca0ce1-1769-4729-a18e-4924bc355222" providerId="ADAL" clId="{59FE04B4-E3D4-5044-83D3-21EE648712AF}" dt="2023-08-26T09:19:04.112" v="2629"/>
          <ac:picMkLst>
            <pc:docMk/>
            <pc:sldMk cId="1936856981" sldId="2134806705"/>
            <ac:picMk id="6" creationId="{DAF283DC-762A-5F93-A86B-AA2AF8E18EFE}"/>
          </ac:picMkLst>
        </pc:picChg>
      </pc:sldChg>
      <pc:sldChg chg="addSp delSp modSp add mod delAnim modAnim modNotesTx">
        <pc:chgData name="Signe Riemer-Sørensen" userId="adca0ce1-1769-4729-a18e-4924bc355222" providerId="ADAL" clId="{59FE04B4-E3D4-5044-83D3-21EE648712AF}" dt="2023-08-26T09:32:20.631" v="3458" actId="20577"/>
        <pc:sldMkLst>
          <pc:docMk/>
          <pc:sldMk cId="2403322892" sldId="2134806706"/>
        </pc:sldMkLst>
        <pc:spChg chg="add del mod">
          <ac:chgData name="Signe Riemer-Sørensen" userId="adca0ce1-1769-4729-a18e-4924bc355222" providerId="ADAL" clId="{59FE04B4-E3D4-5044-83D3-21EE648712AF}" dt="2023-08-26T09:26:35.375" v="3008" actId="478"/>
          <ac:spMkLst>
            <pc:docMk/>
            <pc:sldMk cId="2403322892" sldId="2134806706"/>
            <ac:spMk id="3" creationId="{4888A816-8585-B109-3444-801C02727455}"/>
          </ac:spMkLst>
        </pc:spChg>
        <pc:spChg chg="mod">
          <ac:chgData name="Signe Riemer-Sørensen" userId="adca0ce1-1769-4729-a18e-4924bc355222" providerId="ADAL" clId="{59FE04B4-E3D4-5044-83D3-21EE648712AF}" dt="2023-08-26T09:30:59.240" v="3176" actId="5793"/>
          <ac:spMkLst>
            <pc:docMk/>
            <pc:sldMk cId="2403322892" sldId="2134806706"/>
            <ac:spMk id="18" creationId="{D187A9AB-728F-D14C-8144-CC0A5FB66050}"/>
          </ac:spMkLst>
        </pc:spChg>
        <pc:spChg chg="mod">
          <ac:chgData name="Signe Riemer-Sørensen" userId="adca0ce1-1769-4729-a18e-4924bc355222" providerId="ADAL" clId="{59FE04B4-E3D4-5044-83D3-21EE648712AF}" dt="2023-08-26T09:28:18.628" v="3091" actId="20577"/>
          <ac:spMkLst>
            <pc:docMk/>
            <pc:sldMk cId="2403322892" sldId="2134806706"/>
            <ac:spMk id="19" creationId="{4FBB3FD3-A4EC-5748-8399-4CAEB0478B1B}"/>
          </ac:spMkLst>
        </pc:spChg>
      </pc:sldChg>
      <pc:sldChg chg="modSp new del mod">
        <pc:chgData name="Signe Riemer-Sørensen" userId="adca0ce1-1769-4729-a18e-4924bc355222" providerId="ADAL" clId="{59FE04B4-E3D4-5044-83D3-21EE648712AF}" dt="2023-08-26T10:23:35.544" v="4598" actId="2696"/>
        <pc:sldMkLst>
          <pc:docMk/>
          <pc:sldMk cId="3535297187" sldId="2134806707"/>
        </pc:sldMkLst>
        <pc:spChg chg="mod">
          <ac:chgData name="Signe Riemer-Sørensen" userId="adca0ce1-1769-4729-a18e-4924bc355222" providerId="ADAL" clId="{59FE04B4-E3D4-5044-83D3-21EE648712AF}" dt="2023-08-26T09:28:47.322" v="3149" actId="20577"/>
          <ac:spMkLst>
            <pc:docMk/>
            <pc:sldMk cId="3535297187" sldId="2134806707"/>
            <ac:spMk id="3" creationId="{1187CF7E-8D3B-C3AD-6A9F-2639B59352B5}"/>
          </ac:spMkLst>
        </pc:spChg>
      </pc:sldChg>
      <pc:sldChg chg="addSp delSp modSp add mod modClrScheme chgLayout modNotesTx">
        <pc:chgData name="Signe Riemer-Sørensen" userId="adca0ce1-1769-4729-a18e-4924bc355222" providerId="ADAL" clId="{59FE04B4-E3D4-5044-83D3-21EE648712AF}" dt="2023-08-26T10:25:32.046" v="4632" actId="14100"/>
        <pc:sldMkLst>
          <pc:docMk/>
          <pc:sldMk cId="1307908035" sldId="2134806708"/>
        </pc:sldMkLst>
        <pc:spChg chg="mod ord">
          <ac:chgData name="Signe Riemer-Sørensen" userId="adca0ce1-1769-4729-a18e-4924bc355222" providerId="ADAL" clId="{59FE04B4-E3D4-5044-83D3-21EE648712AF}" dt="2023-08-26T10:25:32.046" v="4632" actId="14100"/>
          <ac:spMkLst>
            <pc:docMk/>
            <pc:sldMk cId="1307908035" sldId="2134806708"/>
            <ac:spMk id="3" creationId="{A6EC8E2D-43E7-6C88-5B48-913610CA0C52}"/>
          </ac:spMkLst>
        </pc:spChg>
        <pc:spChg chg="del">
          <ac:chgData name="Signe Riemer-Sørensen" userId="adca0ce1-1769-4729-a18e-4924bc355222" providerId="ADAL" clId="{59FE04B4-E3D4-5044-83D3-21EE648712AF}" dt="2023-08-26T10:09:24.313" v="4381" actId="478"/>
          <ac:spMkLst>
            <pc:docMk/>
            <pc:sldMk cId="1307908035" sldId="2134806708"/>
            <ac:spMk id="4" creationId="{0D604816-28DC-D8A5-FF17-EE79694B9D9B}"/>
          </ac:spMkLst>
        </pc:spChg>
        <pc:spChg chg="add del mod ord">
          <ac:chgData name="Signe Riemer-Sørensen" userId="adca0ce1-1769-4729-a18e-4924bc355222" providerId="ADAL" clId="{59FE04B4-E3D4-5044-83D3-21EE648712AF}" dt="2023-08-26T10:16:36.148" v="4401" actId="700"/>
          <ac:spMkLst>
            <pc:docMk/>
            <pc:sldMk cId="1307908035" sldId="2134806708"/>
            <ac:spMk id="5" creationId="{FEB36599-97BA-DD9E-0184-5127A579ACE5}"/>
          </ac:spMkLst>
        </pc:spChg>
        <pc:spChg chg="add del mod">
          <ac:chgData name="Signe Riemer-Sørensen" userId="adca0ce1-1769-4729-a18e-4924bc355222" providerId="ADAL" clId="{59FE04B4-E3D4-5044-83D3-21EE648712AF}" dt="2023-08-26T10:16:19.597" v="4385" actId="931"/>
          <ac:spMkLst>
            <pc:docMk/>
            <pc:sldMk cId="1307908035" sldId="2134806708"/>
            <ac:spMk id="10" creationId="{54B413B5-4170-D7F6-4A62-484A290A829B}"/>
          </ac:spMkLst>
        </pc:spChg>
        <pc:spChg chg="add mod ord">
          <ac:chgData name="Signe Riemer-Sørensen" userId="adca0ce1-1769-4729-a18e-4924bc355222" providerId="ADAL" clId="{59FE04B4-E3D4-5044-83D3-21EE648712AF}" dt="2023-08-26T10:16:36.148" v="4401" actId="700"/>
          <ac:spMkLst>
            <pc:docMk/>
            <pc:sldMk cId="1307908035" sldId="2134806708"/>
            <ac:spMk id="13" creationId="{4BFE1AC5-6683-9321-C88D-CC207C5C772F}"/>
          </ac:spMkLst>
        </pc:spChg>
        <pc:picChg chg="del">
          <ac:chgData name="Signe Riemer-Sørensen" userId="adca0ce1-1769-4729-a18e-4924bc355222" providerId="ADAL" clId="{59FE04B4-E3D4-5044-83D3-21EE648712AF}" dt="2023-08-26T10:09:27.854" v="4382" actId="478"/>
          <ac:picMkLst>
            <pc:docMk/>
            <pc:sldMk cId="1307908035" sldId="2134806708"/>
            <ac:picMk id="6" creationId="{DAF283DC-762A-5F93-A86B-AA2AF8E18EFE}"/>
          </ac:picMkLst>
        </pc:picChg>
        <pc:picChg chg="add mod ord">
          <ac:chgData name="Signe Riemer-Sørensen" userId="adca0ce1-1769-4729-a18e-4924bc355222" providerId="ADAL" clId="{59FE04B4-E3D4-5044-83D3-21EE648712AF}" dt="2023-08-26T10:16:36.148" v="4401" actId="700"/>
          <ac:picMkLst>
            <pc:docMk/>
            <pc:sldMk cId="1307908035" sldId="2134806708"/>
            <ac:picMk id="12" creationId="{4DB116C6-11CB-F7E9-3053-513F77D328B9}"/>
          </ac:picMkLst>
        </pc:picChg>
      </pc:sldChg>
      <pc:sldChg chg="add del">
        <pc:chgData name="Signe Riemer-Sørensen" userId="adca0ce1-1769-4729-a18e-4924bc355222" providerId="ADAL" clId="{59FE04B4-E3D4-5044-83D3-21EE648712AF}" dt="2023-08-26T10:08:48.488" v="4266"/>
        <pc:sldMkLst>
          <pc:docMk/>
          <pc:sldMk cId="2802600066" sldId="2134806708"/>
        </pc:sldMkLst>
      </pc:sldChg>
      <pc:sldChg chg="modSp new del mod modShow">
        <pc:chgData name="Signe Riemer-Sørensen" userId="adca0ce1-1769-4729-a18e-4924bc355222" providerId="ADAL" clId="{59FE04B4-E3D4-5044-83D3-21EE648712AF}" dt="2023-09-01T11:19:39.513" v="11585" actId="2696"/>
        <pc:sldMkLst>
          <pc:docMk/>
          <pc:sldMk cId="1175529422" sldId="2134806709"/>
        </pc:sldMkLst>
        <pc:spChg chg="mod">
          <ac:chgData name="Signe Riemer-Sørensen" userId="adca0ce1-1769-4729-a18e-4924bc355222" providerId="ADAL" clId="{59FE04B4-E3D4-5044-83D3-21EE648712AF}" dt="2023-08-26T10:23:55.098" v="4609" actId="20577"/>
          <ac:spMkLst>
            <pc:docMk/>
            <pc:sldMk cId="1175529422" sldId="2134806709"/>
            <ac:spMk id="2" creationId="{BD89A394-96FE-BAE6-F3D9-92C7289768CC}"/>
          </ac:spMkLst>
        </pc:spChg>
      </pc:sldChg>
      <pc:sldChg chg="modSp new del mod modShow">
        <pc:chgData name="Signe Riemer-Sørensen" userId="adca0ce1-1769-4729-a18e-4924bc355222" providerId="ADAL" clId="{59FE04B4-E3D4-5044-83D3-21EE648712AF}" dt="2023-09-01T11:18:23.581" v="11574" actId="2696"/>
        <pc:sldMkLst>
          <pc:docMk/>
          <pc:sldMk cId="2512365057" sldId="2134806710"/>
        </pc:sldMkLst>
        <pc:spChg chg="mod">
          <ac:chgData name="Signe Riemer-Sørensen" userId="adca0ce1-1769-4729-a18e-4924bc355222" providerId="ADAL" clId="{59FE04B4-E3D4-5044-83D3-21EE648712AF}" dt="2023-08-26T10:25:17.231" v="4630" actId="20577"/>
          <ac:spMkLst>
            <pc:docMk/>
            <pc:sldMk cId="2512365057" sldId="2134806710"/>
            <ac:spMk id="2" creationId="{DDD5C7CD-2BD3-F277-8961-84717E6358C2}"/>
          </ac:spMkLst>
        </pc:spChg>
      </pc:sldChg>
      <pc:sldChg chg="modSp new del mod ord">
        <pc:chgData name="Signe Riemer-Sørensen" userId="adca0ce1-1769-4729-a18e-4924bc355222" providerId="ADAL" clId="{59FE04B4-E3D4-5044-83D3-21EE648712AF}" dt="2023-08-26T11:45:16.674" v="6300" actId="2696"/>
        <pc:sldMkLst>
          <pc:docMk/>
          <pc:sldMk cId="2648368947" sldId="2134806711"/>
        </pc:sldMkLst>
        <pc:spChg chg="mod">
          <ac:chgData name="Signe Riemer-Sørensen" userId="adca0ce1-1769-4729-a18e-4924bc355222" providerId="ADAL" clId="{59FE04B4-E3D4-5044-83D3-21EE648712AF}" dt="2023-08-26T10:49:31.801" v="4787"/>
          <ac:spMkLst>
            <pc:docMk/>
            <pc:sldMk cId="2648368947" sldId="2134806711"/>
            <ac:spMk id="2" creationId="{7983D0CD-81C9-DD8F-6CFC-7916044539BB}"/>
          </ac:spMkLst>
        </pc:spChg>
      </pc:sldChg>
      <pc:sldChg chg="modSp add mod modNotesTx">
        <pc:chgData name="Signe Riemer-Sørensen" userId="adca0ce1-1769-4729-a18e-4924bc355222" providerId="ADAL" clId="{59FE04B4-E3D4-5044-83D3-21EE648712AF}" dt="2023-08-26T11:13:51.706" v="5654" actId="20577"/>
        <pc:sldMkLst>
          <pc:docMk/>
          <pc:sldMk cId="1573584474" sldId="2134806712"/>
        </pc:sldMkLst>
        <pc:spChg chg="mod">
          <ac:chgData name="Signe Riemer-Sørensen" userId="adca0ce1-1769-4729-a18e-4924bc355222" providerId="ADAL" clId="{59FE04B4-E3D4-5044-83D3-21EE648712AF}" dt="2023-08-26T11:05:15.290" v="5424" actId="1076"/>
          <ac:spMkLst>
            <pc:docMk/>
            <pc:sldMk cId="1573584474" sldId="2134806712"/>
            <ac:spMk id="4" creationId="{27B9E08F-18B7-4EBB-4409-4F6865CACF64}"/>
          </ac:spMkLst>
        </pc:spChg>
        <pc:spChg chg="mod">
          <ac:chgData name="Signe Riemer-Sørensen" userId="adca0ce1-1769-4729-a18e-4924bc355222" providerId="ADAL" clId="{59FE04B4-E3D4-5044-83D3-21EE648712AF}" dt="2023-08-26T10:50:57.714" v="4869" actId="20577"/>
          <ac:spMkLst>
            <pc:docMk/>
            <pc:sldMk cId="1573584474" sldId="2134806712"/>
            <ac:spMk id="5" creationId="{099F646A-CE07-E6E2-F3E8-430A5267A9D3}"/>
          </ac:spMkLst>
        </pc:spChg>
        <pc:spChg chg="mod">
          <ac:chgData name="Signe Riemer-Sørensen" userId="adca0ce1-1769-4729-a18e-4924bc355222" providerId="ADAL" clId="{59FE04B4-E3D4-5044-83D3-21EE648712AF}" dt="2023-08-26T10:51:06.244" v="4888" actId="1036"/>
          <ac:spMkLst>
            <pc:docMk/>
            <pc:sldMk cId="1573584474" sldId="2134806712"/>
            <ac:spMk id="9" creationId="{18B85A85-1B4D-3F40-A052-F180815655B3}"/>
          </ac:spMkLst>
        </pc:spChg>
        <pc:spChg chg="mod">
          <ac:chgData name="Signe Riemer-Sørensen" userId="adca0ce1-1769-4729-a18e-4924bc355222" providerId="ADAL" clId="{59FE04B4-E3D4-5044-83D3-21EE648712AF}" dt="2023-08-26T11:05:10.326" v="5423" actId="20577"/>
          <ac:spMkLst>
            <pc:docMk/>
            <pc:sldMk cId="1573584474" sldId="2134806712"/>
            <ac:spMk id="13" creationId="{0F4A5FDB-387C-60D0-42CD-3B2C703498DE}"/>
          </ac:spMkLst>
        </pc:spChg>
        <pc:grpChg chg="mod">
          <ac:chgData name="Signe Riemer-Sørensen" userId="adca0ce1-1769-4729-a18e-4924bc355222" providerId="ADAL" clId="{59FE04B4-E3D4-5044-83D3-21EE648712AF}" dt="2023-08-26T10:51:14.732" v="4889" actId="688"/>
          <ac:grpSpMkLst>
            <pc:docMk/>
            <pc:sldMk cId="1573584474" sldId="2134806712"/>
            <ac:grpSpMk id="8" creationId="{ADEDA78A-0640-C0BB-657F-D3696E4AE762}"/>
          </ac:grpSpMkLst>
        </pc:grpChg>
        <pc:picChg chg="mod">
          <ac:chgData name="Signe Riemer-Sørensen" userId="adca0ce1-1769-4729-a18e-4924bc355222" providerId="ADAL" clId="{59FE04B4-E3D4-5044-83D3-21EE648712AF}" dt="2023-08-26T10:51:06.244" v="4888" actId="1036"/>
          <ac:picMkLst>
            <pc:docMk/>
            <pc:sldMk cId="1573584474" sldId="2134806712"/>
            <ac:picMk id="10" creationId="{933B9C65-5D0F-A472-47C9-6874FF7CF39E}"/>
          </ac:picMkLst>
        </pc:picChg>
        <pc:picChg chg="mod">
          <ac:chgData name="Signe Riemer-Sørensen" userId="adca0ce1-1769-4729-a18e-4924bc355222" providerId="ADAL" clId="{59FE04B4-E3D4-5044-83D3-21EE648712AF}" dt="2023-08-26T10:51:06.244" v="4888" actId="1036"/>
          <ac:picMkLst>
            <pc:docMk/>
            <pc:sldMk cId="1573584474" sldId="2134806712"/>
            <ac:picMk id="12" creationId="{E670FA39-F4E3-CD9E-4A8E-99468E34BA03}"/>
          </ac:picMkLst>
        </pc:picChg>
      </pc:sldChg>
      <pc:sldChg chg="addSp delSp modSp new mod chgLayout modNotesTx">
        <pc:chgData name="Signe Riemer-Sørensen" userId="adca0ce1-1769-4729-a18e-4924bc355222" providerId="ADAL" clId="{59FE04B4-E3D4-5044-83D3-21EE648712AF}" dt="2023-08-28T10:29:41.785" v="8243" actId="478"/>
        <pc:sldMkLst>
          <pc:docMk/>
          <pc:sldMk cId="1444162884" sldId="2134806713"/>
        </pc:sldMkLst>
        <pc:spChg chg="mod ord">
          <ac:chgData name="Signe Riemer-Sørensen" userId="adca0ce1-1769-4729-a18e-4924bc355222" providerId="ADAL" clId="{59FE04B4-E3D4-5044-83D3-21EE648712AF}" dt="2023-08-26T11:44:16.515" v="6203" actId="700"/>
          <ac:spMkLst>
            <pc:docMk/>
            <pc:sldMk cId="1444162884" sldId="2134806713"/>
            <ac:spMk id="2" creationId="{9CFC1C98-2FBC-E751-2F2D-B6ACCE2FE1F5}"/>
          </ac:spMkLst>
        </pc:spChg>
        <pc:spChg chg="mod ord">
          <ac:chgData name="Signe Riemer-Sørensen" userId="adca0ce1-1769-4729-a18e-4924bc355222" providerId="ADAL" clId="{59FE04B4-E3D4-5044-83D3-21EE648712AF}" dt="2023-08-26T11:44:16.515" v="6203" actId="700"/>
          <ac:spMkLst>
            <pc:docMk/>
            <pc:sldMk cId="1444162884" sldId="2134806713"/>
            <ac:spMk id="3" creationId="{8354F697-5DC1-9763-6FCF-80535365C7AD}"/>
          </ac:spMkLst>
        </pc:spChg>
        <pc:spChg chg="mod ord">
          <ac:chgData name="Signe Riemer-Sørensen" userId="adca0ce1-1769-4729-a18e-4924bc355222" providerId="ADAL" clId="{59FE04B4-E3D4-5044-83D3-21EE648712AF}" dt="2023-08-28T10:13:27.228" v="8201" actId="20577"/>
          <ac:spMkLst>
            <pc:docMk/>
            <pc:sldMk cId="1444162884" sldId="2134806713"/>
            <ac:spMk id="4" creationId="{A23FCA06-C18F-54AC-6C7F-19B2B3407C66}"/>
          </ac:spMkLst>
        </pc:spChg>
        <pc:spChg chg="mod ord">
          <ac:chgData name="Signe Riemer-Sørensen" userId="adca0ce1-1769-4729-a18e-4924bc355222" providerId="ADAL" clId="{59FE04B4-E3D4-5044-83D3-21EE648712AF}" dt="2023-08-28T10:01:32.543" v="7428" actId="15"/>
          <ac:spMkLst>
            <pc:docMk/>
            <pc:sldMk cId="1444162884" sldId="2134806713"/>
            <ac:spMk id="5" creationId="{EC7C6EBB-E33C-C9CB-CA6B-1B9434D4A6B0}"/>
          </ac:spMkLst>
        </pc:spChg>
        <pc:picChg chg="add del mod">
          <ac:chgData name="Signe Riemer-Sørensen" userId="adca0ce1-1769-4729-a18e-4924bc355222" providerId="ADAL" clId="{59FE04B4-E3D4-5044-83D3-21EE648712AF}" dt="2023-08-28T10:29:41.785" v="8243" actId="478"/>
          <ac:picMkLst>
            <pc:docMk/>
            <pc:sldMk cId="1444162884" sldId="2134806713"/>
            <ac:picMk id="6" creationId="{B58B6F84-806E-E391-8325-68C30A81004C}"/>
          </ac:picMkLst>
        </pc:picChg>
      </pc:sldChg>
      <pc:sldChg chg="addSp delSp modSp new mod modNotesTx">
        <pc:chgData name="Signe Riemer-Sørensen" userId="adca0ce1-1769-4729-a18e-4924bc355222" providerId="ADAL" clId="{59FE04B4-E3D4-5044-83D3-21EE648712AF}" dt="2023-08-28T10:57:12.701" v="9209" actId="20577"/>
        <pc:sldMkLst>
          <pc:docMk/>
          <pc:sldMk cId="1254489113" sldId="2134806714"/>
        </pc:sldMkLst>
        <pc:spChg chg="mod">
          <ac:chgData name="Signe Riemer-Sørensen" userId="adca0ce1-1769-4729-a18e-4924bc355222" providerId="ADAL" clId="{59FE04B4-E3D4-5044-83D3-21EE648712AF}" dt="2023-08-28T08:51:53.668" v="7194" actId="20577"/>
          <ac:spMkLst>
            <pc:docMk/>
            <pc:sldMk cId="1254489113" sldId="2134806714"/>
            <ac:spMk id="2" creationId="{6108D5E1-E402-7B16-AD53-9CFCA452D26A}"/>
          </ac:spMkLst>
        </pc:spChg>
        <pc:spChg chg="del">
          <ac:chgData name="Signe Riemer-Sørensen" userId="adca0ce1-1769-4729-a18e-4924bc355222" providerId="ADAL" clId="{59FE04B4-E3D4-5044-83D3-21EE648712AF}" dt="2023-08-26T11:47:32.306" v="6338"/>
          <ac:spMkLst>
            <pc:docMk/>
            <pc:sldMk cId="1254489113" sldId="2134806714"/>
            <ac:spMk id="4" creationId="{4B32251C-B29C-4B31-C62C-1595E6378F78}"/>
          </ac:spMkLst>
        </pc:spChg>
        <pc:picChg chg="add mod">
          <ac:chgData name="Signe Riemer-Sørensen" userId="adca0ce1-1769-4729-a18e-4924bc355222" providerId="ADAL" clId="{59FE04B4-E3D4-5044-83D3-21EE648712AF}" dt="2023-08-26T11:47:48.988" v="6340" actId="1076"/>
          <ac:picMkLst>
            <pc:docMk/>
            <pc:sldMk cId="1254489113" sldId="2134806714"/>
            <ac:picMk id="7" creationId="{F336C664-B5FE-800F-F253-A6FAE8E4D017}"/>
          </ac:picMkLst>
        </pc:picChg>
      </pc:sldChg>
      <pc:sldChg chg="addSp delSp modSp new mod ord modClrScheme chgLayout modNotesTx">
        <pc:chgData name="Signe Riemer-Sørensen" userId="adca0ce1-1769-4729-a18e-4924bc355222" providerId="ADAL" clId="{59FE04B4-E3D4-5044-83D3-21EE648712AF}" dt="2023-08-28T13:47:05.796" v="10819" actId="478"/>
        <pc:sldMkLst>
          <pc:docMk/>
          <pc:sldMk cId="1414248080" sldId="2134806715"/>
        </pc:sldMkLst>
        <pc:spChg chg="del mod ord">
          <ac:chgData name="Signe Riemer-Sørensen" userId="adca0ce1-1769-4729-a18e-4924bc355222" providerId="ADAL" clId="{59FE04B4-E3D4-5044-83D3-21EE648712AF}" dt="2023-08-28T13:46:08.413" v="10739" actId="478"/>
          <ac:spMkLst>
            <pc:docMk/>
            <pc:sldMk cId="1414248080" sldId="2134806715"/>
            <ac:spMk id="2" creationId="{CA046174-7356-3446-9E9E-95D42CE2A6AF}"/>
          </ac:spMkLst>
        </pc:spChg>
        <pc:spChg chg="del mod">
          <ac:chgData name="Signe Riemer-Sørensen" userId="adca0ce1-1769-4729-a18e-4924bc355222" providerId="ADAL" clId="{59FE04B4-E3D4-5044-83D3-21EE648712AF}" dt="2023-08-28T13:34:15.004" v="10367" actId="478"/>
          <ac:spMkLst>
            <pc:docMk/>
            <pc:sldMk cId="1414248080" sldId="2134806715"/>
            <ac:spMk id="3" creationId="{159CD087-9A99-E692-BA5D-E6C07D4D0FA2}"/>
          </ac:spMkLst>
        </pc:spChg>
        <pc:spChg chg="del mod ord">
          <ac:chgData name="Signe Riemer-Sørensen" userId="adca0ce1-1769-4729-a18e-4924bc355222" providerId="ADAL" clId="{59FE04B4-E3D4-5044-83D3-21EE648712AF}" dt="2023-08-28T13:47:05.796" v="10819" actId="478"/>
          <ac:spMkLst>
            <pc:docMk/>
            <pc:sldMk cId="1414248080" sldId="2134806715"/>
            <ac:spMk id="4" creationId="{8287FFEF-9CCD-CD93-ACC1-0BBB50FA3BF7}"/>
          </ac:spMkLst>
        </pc:spChg>
        <pc:spChg chg="mod ord">
          <ac:chgData name="Signe Riemer-Sørensen" userId="adca0ce1-1769-4729-a18e-4924bc355222" providerId="ADAL" clId="{59FE04B4-E3D4-5044-83D3-21EE648712AF}" dt="2023-08-28T13:37:27.825" v="10415" actId="700"/>
          <ac:spMkLst>
            <pc:docMk/>
            <pc:sldMk cId="1414248080" sldId="2134806715"/>
            <ac:spMk id="5" creationId="{7E2C26D8-8F50-BEC5-E3A1-0BAD086ABD66}"/>
          </ac:spMkLst>
        </pc:spChg>
        <pc:spChg chg="add mod ord">
          <ac:chgData name="Signe Riemer-Sørensen" userId="adca0ce1-1769-4729-a18e-4924bc355222" providerId="ADAL" clId="{59FE04B4-E3D4-5044-83D3-21EE648712AF}" dt="2023-08-28T13:40:05.965" v="10512" actId="21"/>
          <ac:spMkLst>
            <pc:docMk/>
            <pc:sldMk cId="1414248080" sldId="2134806715"/>
            <ac:spMk id="7" creationId="{DD9C785F-71D5-488E-AB20-7ECB2A8CF816}"/>
          </ac:spMkLst>
        </pc:spChg>
        <pc:spChg chg="add mod ord">
          <ac:chgData name="Signe Riemer-Sørensen" userId="adca0ce1-1769-4729-a18e-4924bc355222" providerId="ADAL" clId="{59FE04B4-E3D4-5044-83D3-21EE648712AF}" dt="2023-08-28T13:44:05.358" v="10706" actId="20577"/>
          <ac:spMkLst>
            <pc:docMk/>
            <pc:sldMk cId="1414248080" sldId="2134806715"/>
            <ac:spMk id="10" creationId="{E2D392EF-C5C0-3DB5-A37C-2BD4291B98C9}"/>
          </ac:spMkLst>
        </pc:spChg>
        <pc:spChg chg="add mod ord">
          <ac:chgData name="Signe Riemer-Sørensen" userId="adca0ce1-1769-4729-a18e-4924bc355222" providerId="ADAL" clId="{59FE04B4-E3D4-5044-83D3-21EE648712AF}" dt="2023-08-28T13:43:59.321" v="10695" actId="20577"/>
          <ac:spMkLst>
            <pc:docMk/>
            <pc:sldMk cId="1414248080" sldId="2134806715"/>
            <ac:spMk id="11" creationId="{BC5EFE29-C099-835F-B893-08936B5BC908}"/>
          </ac:spMkLst>
        </pc:spChg>
        <pc:spChg chg="add mod">
          <ac:chgData name="Signe Riemer-Sørensen" userId="adca0ce1-1769-4729-a18e-4924bc355222" providerId="ADAL" clId="{59FE04B4-E3D4-5044-83D3-21EE648712AF}" dt="2023-08-28T13:46:19.194" v="10770" actId="1038"/>
          <ac:spMkLst>
            <pc:docMk/>
            <pc:sldMk cId="1414248080" sldId="2134806715"/>
            <ac:spMk id="14" creationId="{E45AD7CB-24D3-9864-FC37-5CD1E78BF388}"/>
          </ac:spMkLst>
        </pc:spChg>
        <pc:spChg chg="add mod">
          <ac:chgData name="Signe Riemer-Sørensen" userId="adca0ce1-1769-4729-a18e-4924bc355222" providerId="ADAL" clId="{59FE04B4-E3D4-5044-83D3-21EE648712AF}" dt="2023-08-28T13:46:19.194" v="10770" actId="1038"/>
          <ac:spMkLst>
            <pc:docMk/>
            <pc:sldMk cId="1414248080" sldId="2134806715"/>
            <ac:spMk id="20" creationId="{D12DAA87-574F-96DF-85A2-7969A718EA81}"/>
          </ac:spMkLst>
        </pc:spChg>
        <pc:picChg chg="add del mod">
          <ac:chgData name="Signe Riemer-Sørensen" userId="adca0ce1-1769-4729-a18e-4924bc355222" providerId="ADAL" clId="{59FE04B4-E3D4-5044-83D3-21EE648712AF}" dt="2023-08-28T13:37:30.832" v="10416" actId="21"/>
          <ac:picMkLst>
            <pc:docMk/>
            <pc:sldMk cId="1414248080" sldId="2134806715"/>
            <ac:picMk id="9" creationId="{F318CD21-805B-8578-057D-A8CECC6C1304}"/>
          </ac:picMkLst>
        </pc:picChg>
        <pc:picChg chg="add mod">
          <ac:chgData name="Signe Riemer-Sørensen" userId="adca0ce1-1769-4729-a18e-4924bc355222" providerId="ADAL" clId="{59FE04B4-E3D4-5044-83D3-21EE648712AF}" dt="2023-08-28T13:46:31.793" v="10772" actId="1076"/>
          <ac:picMkLst>
            <pc:docMk/>
            <pc:sldMk cId="1414248080" sldId="2134806715"/>
            <ac:picMk id="12" creationId="{CA36E90F-B882-C8E6-40DA-677E132D32C8}"/>
          </ac:picMkLst>
        </pc:picChg>
        <pc:picChg chg="add mod modCrop">
          <ac:chgData name="Signe Riemer-Sørensen" userId="adca0ce1-1769-4729-a18e-4924bc355222" providerId="ADAL" clId="{59FE04B4-E3D4-5044-83D3-21EE648712AF}" dt="2023-08-28T13:46:19.194" v="10770" actId="1038"/>
          <ac:picMkLst>
            <pc:docMk/>
            <pc:sldMk cId="1414248080" sldId="2134806715"/>
            <ac:picMk id="13" creationId="{45B1807C-8A60-E4E0-0F16-9D893ED4A86A}"/>
          </ac:picMkLst>
        </pc:picChg>
        <pc:cxnChg chg="add del">
          <ac:chgData name="Signe Riemer-Sørensen" userId="adca0ce1-1769-4729-a18e-4924bc355222" providerId="ADAL" clId="{59FE04B4-E3D4-5044-83D3-21EE648712AF}" dt="2023-08-28T13:44:41.393" v="10711" actId="11529"/>
          <ac:cxnSpMkLst>
            <pc:docMk/>
            <pc:sldMk cId="1414248080" sldId="2134806715"/>
            <ac:cxnSpMk id="16" creationId="{240475A8-5F38-8181-0630-4C75830ABC1A}"/>
          </ac:cxnSpMkLst>
        </pc:cxnChg>
        <pc:cxnChg chg="add mod">
          <ac:chgData name="Signe Riemer-Sørensen" userId="adca0ce1-1769-4729-a18e-4924bc355222" providerId="ADAL" clId="{59FE04B4-E3D4-5044-83D3-21EE648712AF}" dt="2023-08-28T13:46:19.194" v="10770" actId="1038"/>
          <ac:cxnSpMkLst>
            <pc:docMk/>
            <pc:sldMk cId="1414248080" sldId="2134806715"/>
            <ac:cxnSpMk id="18" creationId="{75D01B51-53E4-A2C6-571F-E73113B4F2C8}"/>
          </ac:cxnSpMkLst>
        </pc:cxnChg>
        <pc:cxnChg chg="add mod">
          <ac:chgData name="Signe Riemer-Sørensen" userId="adca0ce1-1769-4729-a18e-4924bc355222" providerId="ADAL" clId="{59FE04B4-E3D4-5044-83D3-21EE648712AF}" dt="2023-08-28T13:46:19.194" v="10770" actId="1038"/>
          <ac:cxnSpMkLst>
            <pc:docMk/>
            <pc:sldMk cId="1414248080" sldId="2134806715"/>
            <ac:cxnSpMk id="19" creationId="{40B418B1-D7C4-DDE5-A14D-5B0148F8B1CC}"/>
          </ac:cxnSpMkLst>
        </pc:cxnChg>
      </pc:sldChg>
      <pc:sldChg chg="new del modNotesTx">
        <pc:chgData name="Signe Riemer-Sørensen" userId="adca0ce1-1769-4729-a18e-4924bc355222" providerId="ADAL" clId="{59FE04B4-E3D4-5044-83D3-21EE648712AF}" dt="2023-08-28T13:16:47.231" v="10194" actId="2696"/>
        <pc:sldMkLst>
          <pc:docMk/>
          <pc:sldMk cId="290891129" sldId="2134806716"/>
        </pc:sldMkLst>
      </pc:sldChg>
      <pc:sldChg chg="new del">
        <pc:chgData name="Signe Riemer-Sørensen" userId="adca0ce1-1769-4729-a18e-4924bc355222" providerId="ADAL" clId="{59FE04B4-E3D4-5044-83D3-21EE648712AF}" dt="2023-08-26T12:28:46.074" v="6620" actId="2696"/>
        <pc:sldMkLst>
          <pc:docMk/>
          <pc:sldMk cId="1288312984" sldId="2134806716"/>
        </pc:sldMkLst>
      </pc:sldChg>
      <pc:sldChg chg="addSp delSp modSp new mod chgLayout">
        <pc:chgData name="Signe Riemer-Sørensen" userId="adca0ce1-1769-4729-a18e-4924bc355222" providerId="ADAL" clId="{59FE04B4-E3D4-5044-83D3-21EE648712AF}" dt="2023-08-26T12:32:42.024" v="6779" actId="1076"/>
        <pc:sldMkLst>
          <pc:docMk/>
          <pc:sldMk cId="2860422461" sldId="2134806717"/>
        </pc:sldMkLst>
        <pc:spChg chg="mod ord">
          <ac:chgData name="Signe Riemer-Sørensen" userId="adca0ce1-1769-4729-a18e-4924bc355222" providerId="ADAL" clId="{59FE04B4-E3D4-5044-83D3-21EE648712AF}" dt="2023-08-26T12:32:07.149" v="6771" actId="700"/>
          <ac:spMkLst>
            <pc:docMk/>
            <pc:sldMk cId="2860422461" sldId="2134806717"/>
            <ac:spMk id="2" creationId="{7C17B4AE-FE3F-E7BA-32D2-C5DF67C828FC}"/>
          </ac:spMkLst>
        </pc:spChg>
        <pc:spChg chg="mod ord">
          <ac:chgData name="Signe Riemer-Sørensen" userId="adca0ce1-1769-4729-a18e-4924bc355222" providerId="ADAL" clId="{59FE04B4-E3D4-5044-83D3-21EE648712AF}" dt="2023-08-26T12:32:07.149" v="6771" actId="700"/>
          <ac:spMkLst>
            <pc:docMk/>
            <pc:sldMk cId="2860422461" sldId="2134806717"/>
            <ac:spMk id="3" creationId="{8D24D231-08B2-E7F0-EF9D-8D086477548A}"/>
          </ac:spMkLst>
        </pc:spChg>
        <pc:spChg chg="del">
          <ac:chgData name="Signe Riemer-Sørensen" userId="adca0ce1-1769-4729-a18e-4924bc355222" providerId="ADAL" clId="{59FE04B4-E3D4-5044-83D3-21EE648712AF}" dt="2023-08-26T12:31:05.410" v="6740"/>
          <ac:spMkLst>
            <pc:docMk/>
            <pc:sldMk cId="2860422461" sldId="2134806717"/>
            <ac:spMk id="4" creationId="{2682C9FD-01BA-D147-325D-C74F86AD8AA2}"/>
          </ac:spMkLst>
        </pc:spChg>
        <pc:spChg chg="del">
          <ac:chgData name="Signe Riemer-Sørensen" userId="adca0ce1-1769-4729-a18e-4924bc355222" providerId="ADAL" clId="{59FE04B4-E3D4-5044-83D3-21EE648712AF}" dt="2023-08-26T12:32:07.149" v="6771" actId="700"/>
          <ac:spMkLst>
            <pc:docMk/>
            <pc:sldMk cId="2860422461" sldId="2134806717"/>
            <ac:spMk id="5" creationId="{8071E681-CD46-2E52-0266-B79558476D3D}"/>
          </ac:spMkLst>
        </pc:spChg>
        <pc:spChg chg="add del mod">
          <ac:chgData name="Signe Riemer-Sørensen" userId="adca0ce1-1769-4729-a18e-4924bc355222" providerId="ADAL" clId="{59FE04B4-E3D4-5044-83D3-21EE648712AF}" dt="2023-08-26T12:32:00.322" v="6770" actId="21"/>
          <ac:spMkLst>
            <pc:docMk/>
            <pc:sldMk cId="2860422461" sldId="2134806717"/>
            <ac:spMk id="8" creationId="{3ADCE59F-C486-F213-B2D9-9113B84D35CE}"/>
          </ac:spMkLst>
        </pc:spChg>
        <pc:spChg chg="add del mod ord">
          <ac:chgData name="Signe Riemer-Sørensen" userId="adca0ce1-1769-4729-a18e-4924bc355222" providerId="ADAL" clId="{59FE04B4-E3D4-5044-83D3-21EE648712AF}" dt="2023-08-26T12:32:34.634" v="6778" actId="478"/>
          <ac:spMkLst>
            <pc:docMk/>
            <pc:sldMk cId="2860422461" sldId="2134806717"/>
            <ac:spMk id="9" creationId="{326E146C-A2E0-61A5-0A32-E7D84FB501C5}"/>
          </ac:spMkLst>
        </pc:spChg>
        <pc:spChg chg="add mod">
          <ac:chgData name="Signe Riemer-Sørensen" userId="adca0ce1-1769-4729-a18e-4924bc355222" providerId="ADAL" clId="{59FE04B4-E3D4-5044-83D3-21EE648712AF}" dt="2023-08-26T12:32:42.024" v="6779" actId="1076"/>
          <ac:spMkLst>
            <pc:docMk/>
            <pc:sldMk cId="2860422461" sldId="2134806717"/>
            <ac:spMk id="10" creationId="{A01138BF-5A98-227E-13FD-3C1FFE2C2457}"/>
          </ac:spMkLst>
        </pc:spChg>
        <pc:picChg chg="add mod ord">
          <ac:chgData name="Signe Riemer-Sørensen" userId="adca0ce1-1769-4729-a18e-4924bc355222" providerId="ADAL" clId="{59FE04B4-E3D4-5044-83D3-21EE648712AF}" dt="2023-08-26T12:32:26.361" v="6775" actId="1076"/>
          <ac:picMkLst>
            <pc:docMk/>
            <pc:sldMk cId="2860422461" sldId="2134806717"/>
            <ac:picMk id="7" creationId="{02ACE246-E108-355E-F1DC-F4B07DD4809C}"/>
          </ac:picMkLst>
        </pc:picChg>
      </pc:sldChg>
      <pc:sldChg chg="addSp delSp modSp new mod modShow modNotesTx">
        <pc:chgData name="Signe Riemer-Sørensen" userId="adca0ce1-1769-4729-a18e-4924bc355222" providerId="ADAL" clId="{59FE04B4-E3D4-5044-83D3-21EE648712AF}" dt="2023-08-28T10:30:17.284" v="8292" actId="20577"/>
        <pc:sldMkLst>
          <pc:docMk/>
          <pc:sldMk cId="228973527" sldId="2134806718"/>
        </pc:sldMkLst>
        <pc:spChg chg="mod">
          <ac:chgData name="Signe Riemer-Sørensen" userId="adca0ce1-1769-4729-a18e-4924bc355222" providerId="ADAL" clId="{59FE04B4-E3D4-5044-83D3-21EE648712AF}" dt="2023-08-28T10:30:17.284" v="8292" actId="20577"/>
          <ac:spMkLst>
            <pc:docMk/>
            <pc:sldMk cId="228973527" sldId="2134806718"/>
            <ac:spMk id="2" creationId="{77392171-D2F5-7ABA-3123-1E9B29245339}"/>
          </ac:spMkLst>
        </pc:spChg>
        <pc:spChg chg="del">
          <ac:chgData name="Signe Riemer-Sørensen" userId="adca0ce1-1769-4729-a18e-4924bc355222" providerId="ADAL" clId="{59FE04B4-E3D4-5044-83D3-21EE648712AF}" dt="2023-08-26T12:39:14.727" v="6828"/>
          <ac:spMkLst>
            <pc:docMk/>
            <pc:sldMk cId="228973527" sldId="2134806718"/>
            <ac:spMk id="4" creationId="{EDDD2007-8823-728C-EC67-53F82CC764BA}"/>
          </ac:spMkLst>
        </pc:spChg>
        <pc:picChg chg="add mod">
          <ac:chgData name="Signe Riemer-Sørensen" userId="adca0ce1-1769-4729-a18e-4924bc355222" providerId="ADAL" clId="{59FE04B4-E3D4-5044-83D3-21EE648712AF}" dt="2023-08-28T10:30:02.543" v="8246" actId="1076"/>
          <ac:picMkLst>
            <pc:docMk/>
            <pc:sldMk cId="228973527" sldId="2134806718"/>
            <ac:picMk id="7" creationId="{74CED0B3-B026-5753-CDDC-45E6AFC255D5}"/>
          </ac:picMkLst>
        </pc:picChg>
      </pc:sldChg>
      <pc:sldChg chg="addSp delSp modSp add mod">
        <pc:chgData name="Signe Riemer-Sørensen" userId="adca0ce1-1769-4729-a18e-4924bc355222" providerId="ADAL" clId="{59FE04B4-E3D4-5044-83D3-21EE648712AF}" dt="2023-08-28T10:36:12.697" v="8343" actId="207"/>
        <pc:sldMkLst>
          <pc:docMk/>
          <pc:sldMk cId="2374274081" sldId="2134806719"/>
        </pc:sldMkLst>
        <pc:spChg chg="add del mod">
          <ac:chgData name="Signe Riemer-Sørensen" userId="adca0ce1-1769-4729-a18e-4924bc355222" providerId="ADAL" clId="{59FE04B4-E3D4-5044-83D3-21EE648712AF}" dt="2023-08-28T10:31:46.969" v="8293" actId="931"/>
          <ac:spMkLst>
            <pc:docMk/>
            <pc:sldMk cId="2374274081" sldId="2134806719"/>
            <ac:spMk id="3" creationId="{D543C7F8-372D-4025-18D3-37AE5FF9E213}"/>
          </ac:spMkLst>
        </pc:spChg>
        <pc:spChg chg="del">
          <ac:chgData name="Signe Riemer-Sørensen" userId="adca0ce1-1769-4729-a18e-4924bc355222" providerId="ADAL" clId="{59FE04B4-E3D4-5044-83D3-21EE648712AF}" dt="2023-08-28T08:50:35.862" v="7075" actId="478"/>
          <ac:spMkLst>
            <pc:docMk/>
            <pc:sldMk cId="2374274081" sldId="2134806719"/>
            <ac:spMk id="4" creationId="{27B9E08F-18B7-4EBB-4409-4F6865CACF64}"/>
          </ac:spMkLst>
        </pc:spChg>
        <pc:spChg chg="mod">
          <ac:chgData name="Signe Riemer-Sørensen" userId="adca0ce1-1769-4729-a18e-4924bc355222" providerId="ADAL" clId="{59FE04B4-E3D4-5044-83D3-21EE648712AF}" dt="2023-08-28T08:51:38.756" v="7184" actId="5793"/>
          <ac:spMkLst>
            <pc:docMk/>
            <pc:sldMk cId="2374274081" sldId="2134806719"/>
            <ac:spMk id="5" creationId="{099F646A-CE07-E6E2-F3E8-430A5267A9D3}"/>
          </ac:spMkLst>
        </pc:spChg>
        <pc:spChg chg="mod">
          <ac:chgData name="Signe Riemer-Sørensen" userId="adca0ce1-1769-4729-a18e-4924bc355222" providerId="ADAL" clId="{59FE04B4-E3D4-5044-83D3-21EE648712AF}" dt="2023-08-28T08:51:32.844" v="7180" actId="12"/>
          <ac:spMkLst>
            <pc:docMk/>
            <pc:sldMk cId="2374274081" sldId="2134806719"/>
            <ac:spMk id="13" creationId="{0F4A5FDB-387C-60D0-42CD-3B2C703498DE}"/>
          </ac:spMkLst>
        </pc:spChg>
        <pc:spChg chg="add del mod">
          <ac:chgData name="Signe Riemer-Sørensen" userId="adca0ce1-1769-4729-a18e-4924bc355222" providerId="ADAL" clId="{59FE04B4-E3D4-5044-83D3-21EE648712AF}" dt="2023-08-28T10:32:19.866" v="8301" actId="931"/>
          <ac:spMkLst>
            <pc:docMk/>
            <pc:sldMk cId="2374274081" sldId="2134806719"/>
            <ac:spMk id="15" creationId="{685DC310-504C-8554-84BA-8559F80BFB7C}"/>
          </ac:spMkLst>
        </pc:spChg>
        <pc:spChg chg="add mod">
          <ac:chgData name="Signe Riemer-Sørensen" userId="adca0ce1-1769-4729-a18e-4924bc355222" providerId="ADAL" clId="{59FE04B4-E3D4-5044-83D3-21EE648712AF}" dt="2023-08-28T10:33:39.428" v="8309" actId="1076"/>
          <ac:spMkLst>
            <pc:docMk/>
            <pc:sldMk cId="2374274081" sldId="2134806719"/>
            <ac:spMk id="20" creationId="{8E6EC3F7-E885-6B48-B367-725446FDB139}"/>
          </ac:spMkLst>
        </pc:spChg>
        <pc:spChg chg="add mod">
          <ac:chgData name="Signe Riemer-Sørensen" userId="adca0ce1-1769-4729-a18e-4924bc355222" providerId="ADAL" clId="{59FE04B4-E3D4-5044-83D3-21EE648712AF}" dt="2023-08-28T10:34:10.350" v="8322" actId="1076"/>
          <ac:spMkLst>
            <pc:docMk/>
            <pc:sldMk cId="2374274081" sldId="2134806719"/>
            <ac:spMk id="21" creationId="{8A383BFE-BC07-161C-4E72-E59F5B5ABD47}"/>
          </ac:spMkLst>
        </pc:spChg>
        <pc:spChg chg="add mod">
          <ac:chgData name="Signe Riemer-Sørensen" userId="adca0ce1-1769-4729-a18e-4924bc355222" providerId="ADAL" clId="{59FE04B4-E3D4-5044-83D3-21EE648712AF}" dt="2023-08-28T10:34:09.248" v="8321" actId="1076"/>
          <ac:spMkLst>
            <pc:docMk/>
            <pc:sldMk cId="2374274081" sldId="2134806719"/>
            <ac:spMk id="22" creationId="{72D096B0-52BF-4040-3170-3D161697794E}"/>
          </ac:spMkLst>
        </pc:spChg>
        <pc:spChg chg="add mod">
          <ac:chgData name="Signe Riemer-Sørensen" userId="adca0ce1-1769-4729-a18e-4924bc355222" providerId="ADAL" clId="{59FE04B4-E3D4-5044-83D3-21EE648712AF}" dt="2023-08-28T10:33:55.924" v="8317" actId="1076"/>
          <ac:spMkLst>
            <pc:docMk/>
            <pc:sldMk cId="2374274081" sldId="2134806719"/>
            <ac:spMk id="23" creationId="{FC8702AD-1635-DDA8-0625-C7B9E979C61E}"/>
          </ac:spMkLst>
        </pc:spChg>
        <pc:spChg chg="add mod">
          <ac:chgData name="Signe Riemer-Sørensen" userId="adca0ce1-1769-4729-a18e-4924bc355222" providerId="ADAL" clId="{59FE04B4-E3D4-5044-83D3-21EE648712AF}" dt="2023-08-28T10:34:01.702" v="8319" actId="1076"/>
          <ac:spMkLst>
            <pc:docMk/>
            <pc:sldMk cId="2374274081" sldId="2134806719"/>
            <ac:spMk id="24" creationId="{7C04A2F0-4463-87BC-0AB9-6968F7E3F4A0}"/>
          </ac:spMkLst>
        </pc:spChg>
        <pc:spChg chg="add mod">
          <ac:chgData name="Signe Riemer-Sørensen" userId="adca0ce1-1769-4729-a18e-4924bc355222" providerId="ADAL" clId="{59FE04B4-E3D4-5044-83D3-21EE648712AF}" dt="2023-08-28T10:34:01.702" v="8319" actId="1076"/>
          <ac:spMkLst>
            <pc:docMk/>
            <pc:sldMk cId="2374274081" sldId="2134806719"/>
            <ac:spMk id="25" creationId="{9F4FC303-07CA-4731-84CD-DA739967465A}"/>
          </ac:spMkLst>
        </pc:spChg>
        <pc:spChg chg="add mod">
          <ac:chgData name="Signe Riemer-Sørensen" userId="adca0ce1-1769-4729-a18e-4924bc355222" providerId="ADAL" clId="{59FE04B4-E3D4-5044-83D3-21EE648712AF}" dt="2023-08-28T10:34:16.129" v="8324" actId="1076"/>
          <ac:spMkLst>
            <pc:docMk/>
            <pc:sldMk cId="2374274081" sldId="2134806719"/>
            <ac:spMk id="26" creationId="{09975993-FD92-9CD3-3DEC-C9C1D280DED7}"/>
          </ac:spMkLst>
        </pc:spChg>
        <pc:spChg chg="add mod">
          <ac:chgData name="Signe Riemer-Sørensen" userId="adca0ce1-1769-4729-a18e-4924bc355222" providerId="ADAL" clId="{59FE04B4-E3D4-5044-83D3-21EE648712AF}" dt="2023-08-28T10:34:52.832" v="8336" actId="1076"/>
          <ac:spMkLst>
            <pc:docMk/>
            <pc:sldMk cId="2374274081" sldId="2134806719"/>
            <ac:spMk id="27" creationId="{16EAD07E-9E8F-5772-0037-37EEFE36160B}"/>
          </ac:spMkLst>
        </pc:spChg>
        <pc:spChg chg="add mod">
          <ac:chgData name="Signe Riemer-Sørensen" userId="adca0ce1-1769-4729-a18e-4924bc355222" providerId="ADAL" clId="{59FE04B4-E3D4-5044-83D3-21EE648712AF}" dt="2023-08-28T10:34:48.417" v="8335" actId="1076"/>
          <ac:spMkLst>
            <pc:docMk/>
            <pc:sldMk cId="2374274081" sldId="2134806719"/>
            <ac:spMk id="28" creationId="{B3BE5A8D-303E-314A-BB32-777D5DFABCD7}"/>
          </ac:spMkLst>
        </pc:spChg>
        <pc:spChg chg="add mod">
          <ac:chgData name="Signe Riemer-Sørensen" userId="adca0ce1-1769-4729-a18e-4924bc355222" providerId="ADAL" clId="{59FE04B4-E3D4-5044-83D3-21EE648712AF}" dt="2023-08-28T10:34:48.417" v="8335" actId="1076"/>
          <ac:spMkLst>
            <pc:docMk/>
            <pc:sldMk cId="2374274081" sldId="2134806719"/>
            <ac:spMk id="29" creationId="{4B263EE4-9FA5-1FE6-AD0D-2201D3A2C767}"/>
          </ac:spMkLst>
        </pc:spChg>
        <pc:spChg chg="add mod">
          <ac:chgData name="Signe Riemer-Sørensen" userId="adca0ce1-1769-4729-a18e-4924bc355222" providerId="ADAL" clId="{59FE04B4-E3D4-5044-83D3-21EE648712AF}" dt="2023-08-28T10:34:48.417" v="8335" actId="1076"/>
          <ac:spMkLst>
            <pc:docMk/>
            <pc:sldMk cId="2374274081" sldId="2134806719"/>
            <ac:spMk id="30" creationId="{A2168746-73D7-69B7-366F-15735D25F85D}"/>
          </ac:spMkLst>
        </pc:spChg>
        <pc:spChg chg="add mod">
          <ac:chgData name="Signe Riemer-Sørensen" userId="adca0ce1-1769-4729-a18e-4924bc355222" providerId="ADAL" clId="{59FE04B4-E3D4-5044-83D3-21EE648712AF}" dt="2023-08-28T10:34:48.417" v="8335" actId="1076"/>
          <ac:spMkLst>
            <pc:docMk/>
            <pc:sldMk cId="2374274081" sldId="2134806719"/>
            <ac:spMk id="31" creationId="{3A9761A3-C3E7-7D4B-E9CA-1C77956C4228}"/>
          </ac:spMkLst>
        </pc:spChg>
        <pc:spChg chg="add mod">
          <ac:chgData name="Signe Riemer-Sørensen" userId="adca0ce1-1769-4729-a18e-4924bc355222" providerId="ADAL" clId="{59FE04B4-E3D4-5044-83D3-21EE648712AF}" dt="2023-08-28T10:34:48.417" v="8335" actId="1076"/>
          <ac:spMkLst>
            <pc:docMk/>
            <pc:sldMk cId="2374274081" sldId="2134806719"/>
            <ac:spMk id="32" creationId="{B3A69C12-51CA-BA22-E219-21065575FC44}"/>
          </ac:spMkLst>
        </pc:spChg>
        <pc:spChg chg="add mod">
          <ac:chgData name="Signe Riemer-Sørensen" userId="adca0ce1-1769-4729-a18e-4924bc355222" providerId="ADAL" clId="{59FE04B4-E3D4-5044-83D3-21EE648712AF}" dt="2023-08-28T10:34:48.417" v="8335" actId="1076"/>
          <ac:spMkLst>
            <pc:docMk/>
            <pc:sldMk cId="2374274081" sldId="2134806719"/>
            <ac:spMk id="33" creationId="{A6877966-0FF1-8EB0-9697-54D244A48C5A}"/>
          </ac:spMkLst>
        </pc:spChg>
        <pc:grpChg chg="mod">
          <ac:chgData name="Signe Riemer-Sørensen" userId="adca0ce1-1769-4729-a18e-4924bc355222" providerId="ADAL" clId="{59FE04B4-E3D4-5044-83D3-21EE648712AF}" dt="2023-08-28T10:34:40.422" v="8333" actId="1076"/>
          <ac:grpSpMkLst>
            <pc:docMk/>
            <pc:sldMk cId="2374274081" sldId="2134806719"/>
            <ac:grpSpMk id="8" creationId="{ADEDA78A-0640-C0BB-657F-D3696E4AE762}"/>
          </ac:grpSpMkLst>
        </pc:grpChg>
        <pc:picChg chg="add del mod">
          <ac:chgData name="Signe Riemer-Sørensen" userId="adca0ce1-1769-4729-a18e-4924bc355222" providerId="ADAL" clId="{59FE04B4-E3D4-5044-83D3-21EE648712AF}" dt="2023-08-28T10:32:13.347" v="8300" actId="478"/>
          <ac:picMkLst>
            <pc:docMk/>
            <pc:sldMk cId="2374274081" sldId="2134806719"/>
            <ac:picMk id="7" creationId="{EAC17732-74C4-E0DD-6508-F67D2397C8CD}"/>
          </ac:picMkLst>
        </pc:picChg>
        <pc:picChg chg="add mod">
          <ac:chgData name="Signe Riemer-Sørensen" userId="adca0ce1-1769-4729-a18e-4924bc355222" providerId="ADAL" clId="{59FE04B4-E3D4-5044-83D3-21EE648712AF}" dt="2023-08-28T10:32:25.196" v="8302" actId="1076"/>
          <ac:picMkLst>
            <pc:docMk/>
            <pc:sldMk cId="2374274081" sldId="2134806719"/>
            <ac:picMk id="17" creationId="{83166DA0-EFB8-FBA1-DA68-06496D4E22AE}"/>
          </ac:picMkLst>
        </pc:picChg>
        <pc:picChg chg="add del mod">
          <ac:chgData name="Signe Riemer-Sørensen" userId="adca0ce1-1769-4729-a18e-4924bc355222" providerId="ADAL" clId="{59FE04B4-E3D4-5044-83D3-21EE648712AF}" dt="2023-08-28T10:33:14.794" v="8305" actId="478"/>
          <ac:picMkLst>
            <pc:docMk/>
            <pc:sldMk cId="2374274081" sldId="2134806719"/>
            <ac:picMk id="19" creationId="{1F82D448-5B72-EC83-7C03-B8E11ABECB8B}"/>
          </ac:picMkLst>
        </pc:picChg>
        <pc:picChg chg="add mod">
          <ac:chgData name="Signe Riemer-Sørensen" userId="adca0ce1-1769-4729-a18e-4924bc355222" providerId="ADAL" clId="{59FE04B4-E3D4-5044-83D3-21EE648712AF}" dt="2023-08-28T10:36:12.697" v="8343" actId="207"/>
          <ac:picMkLst>
            <pc:docMk/>
            <pc:sldMk cId="2374274081" sldId="2134806719"/>
            <ac:picMk id="35" creationId="{C18DAF86-E6C4-F311-1F98-1795DC4BD93D}"/>
          </ac:picMkLst>
        </pc:picChg>
        <pc:picChg chg="add del mod">
          <ac:chgData name="Signe Riemer-Sørensen" userId="adca0ce1-1769-4729-a18e-4924bc355222" providerId="ADAL" clId="{59FE04B4-E3D4-5044-83D3-21EE648712AF}" dt="2023-08-28T10:35:38.502" v="8338" actId="478"/>
          <ac:picMkLst>
            <pc:docMk/>
            <pc:sldMk cId="2374274081" sldId="2134806719"/>
            <ac:picMk id="37" creationId="{1CB653AE-CC08-C99C-7E5B-DC0CAB2CD06D}"/>
          </ac:picMkLst>
        </pc:picChg>
      </pc:sldChg>
      <pc:sldChg chg="addSp delSp modSp new modNotesTx">
        <pc:chgData name="Signe Riemer-Sørensen" userId="adca0ce1-1769-4729-a18e-4924bc355222" providerId="ADAL" clId="{59FE04B4-E3D4-5044-83D3-21EE648712AF}" dt="2023-08-28T13:15:53.987" v="10169" actId="20577"/>
        <pc:sldMkLst>
          <pc:docMk/>
          <pc:sldMk cId="2753204753" sldId="2134806720"/>
        </pc:sldMkLst>
        <pc:spChg chg="del">
          <ac:chgData name="Signe Riemer-Sørensen" userId="adca0ce1-1769-4729-a18e-4924bc355222" providerId="ADAL" clId="{59FE04B4-E3D4-5044-83D3-21EE648712AF}" dt="2023-08-28T10:58:27.610" v="9211"/>
          <ac:spMkLst>
            <pc:docMk/>
            <pc:sldMk cId="2753204753" sldId="2134806720"/>
            <ac:spMk id="4" creationId="{B2D1A543-327A-882F-964C-BA5675A02896}"/>
          </ac:spMkLst>
        </pc:spChg>
        <pc:spChg chg="del">
          <ac:chgData name="Signe Riemer-Sørensen" userId="adca0ce1-1769-4729-a18e-4924bc355222" providerId="ADAL" clId="{59FE04B4-E3D4-5044-83D3-21EE648712AF}" dt="2023-08-28T10:59:53.788" v="9212"/>
          <ac:spMkLst>
            <pc:docMk/>
            <pc:sldMk cId="2753204753" sldId="2134806720"/>
            <ac:spMk id="5" creationId="{25D16324-7DC5-282F-4416-2DD6F173CE46}"/>
          </ac:spMkLst>
        </pc:spChg>
        <pc:picChg chg="add mod">
          <ac:chgData name="Signe Riemer-Sørensen" userId="adca0ce1-1769-4729-a18e-4924bc355222" providerId="ADAL" clId="{59FE04B4-E3D4-5044-83D3-21EE648712AF}" dt="2023-08-28T10:58:27.610" v="9211"/>
          <ac:picMkLst>
            <pc:docMk/>
            <pc:sldMk cId="2753204753" sldId="2134806720"/>
            <ac:picMk id="7" creationId="{A5526C5A-CD95-BD1A-9B68-099A4FF4D1F0}"/>
          </ac:picMkLst>
        </pc:picChg>
        <pc:picChg chg="add mod">
          <ac:chgData name="Signe Riemer-Sørensen" userId="adca0ce1-1769-4729-a18e-4924bc355222" providerId="ADAL" clId="{59FE04B4-E3D4-5044-83D3-21EE648712AF}" dt="2023-08-28T10:59:53.788" v="9212"/>
          <ac:picMkLst>
            <pc:docMk/>
            <pc:sldMk cId="2753204753" sldId="2134806720"/>
            <ac:picMk id="9" creationId="{BA43796E-CF29-209F-01A1-2FE78BFBF104}"/>
          </ac:picMkLst>
        </pc:picChg>
      </pc:sldChg>
      <pc:sldChg chg="addSp delSp modSp add mod modNotesTx">
        <pc:chgData name="Signe Riemer-Sørensen" userId="adca0ce1-1769-4729-a18e-4924bc355222" providerId="ADAL" clId="{59FE04B4-E3D4-5044-83D3-21EE648712AF}" dt="2023-08-28T12:50:00.909" v="9886" actId="20577"/>
        <pc:sldMkLst>
          <pc:docMk/>
          <pc:sldMk cId="1575581165" sldId="2134806721"/>
        </pc:sldMkLst>
        <pc:spChg chg="mod">
          <ac:chgData name="Signe Riemer-Sørensen" userId="adca0ce1-1769-4729-a18e-4924bc355222" providerId="ADAL" clId="{59FE04B4-E3D4-5044-83D3-21EE648712AF}" dt="2023-08-28T11:00:11.275" v="9243" actId="20577"/>
          <ac:spMkLst>
            <pc:docMk/>
            <pc:sldMk cId="1575581165" sldId="2134806721"/>
            <ac:spMk id="2" creationId="{B7CC958F-A5ED-1396-90E7-322A9011642D}"/>
          </ac:spMkLst>
        </pc:spChg>
        <pc:spChg chg="add del mod">
          <ac:chgData name="Signe Riemer-Sørensen" userId="adca0ce1-1769-4729-a18e-4924bc355222" providerId="ADAL" clId="{59FE04B4-E3D4-5044-83D3-21EE648712AF}" dt="2023-08-28T11:02:46.008" v="9245"/>
          <ac:spMkLst>
            <pc:docMk/>
            <pc:sldMk cId="1575581165" sldId="2134806721"/>
            <ac:spMk id="5" creationId="{8D5CEA0C-5D44-3DD6-7C7F-0F1F5FCDF195}"/>
          </ac:spMkLst>
        </pc:spChg>
        <pc:picChg chg="add mod">
          <ac:chgData name="Signe Riemer-Sørensen" userId="adca0ce1-1769-4729-a18e-4924bc355222" providerId="ADAL" clId="{59FE04B4-E3D4-5044-83D3-21EE648712AF}" dt="2023-08-28T11:02:46.008" v="9245"/>
          <ac:picMkLst>
            <pc:docMk/>
            <pc:sldMk cId="1575581165" sldId="2134806721"/>
            <ac:picMk id="8" creationId="{0933A98B-9120-7866-465E-0F0AD149246B}"/>
          </ac:picMkLst>
        </pc:picChg>
        <pc:picChg chg="del">
          <ac:chgData name="Signe Riemer-Sørensen" userId="adca0ce1-1769-4729-a18e-4924bc355222" providerId="ADAL" clId="{59FE04B4-E3D4-5044-83D3-21EE648712AF}" dt="2023-08-28T11:00:16.462" v="9244" actId="478"/>
          <ac:picMkLst>
            <pc:docMk/>
            <pc:sldMk cId="1575581165" sldId="2134806721"/>
            <ac:picMk id="9" creationId="{BA43796E-CF29-209F-01A1-2FE78BFBF104}"/>
          </ac:picMkLst>
        </pc:picChg>
      </pc:sldChg>
      <pc:sldChg chg="delSp modSp new mod">
        <pc:chgData name="Signe Riemer-Sørensen" userId="adca0ce1-1769-4729-a18e-4924bc355222" providerId="ADAL" clId="{59FE04B4-E3D4-5044-83D3-21EE648712AF}" dt="2023-08-28T13:16:43.587" v="10193" actId="478"/>
        <pc:sldMkLst>
          <pc:docMk/>
          <pc:sldMk cId="2076261818" sldId="2134806722"/>
        </pc:sldMkLst>
        <pc:spChg chg="mod">
          <ac:chgData name="Signe Riemer-Sørensen" userId="adca0ce1-1769-4729-a18e-4924bc355222" providerId="ADAL" clId="{59FE04B4-E3D4-5044-83D3-21EE648712AF}" dt="2023-08-28T13:16:32.972" v="10191" actId="20577"/>
          <ac:spMkLst>
            <pc:docMk/>
            <pc:sldMk cId="2076261818" sldId="2134806722"/>
            <ac:spMk id="2" creationId="{CD224C95-0BEB-3401-BA9E-1B8C54979746}"/>
          </ac:spMkLst>
        </pc:spChg>
        <pc:spChg chg="mod">
          <ac:chgData name="Signe Riemer-Sørensen" userId="adca0ce1-1769-4729-a18e-4924bc355222" providerId="ADAL" clId="{59FE04B4-E3D4-5044-83D3-21EE648712AF}" dt="2023-08-28T13:16:40.775" v="10192" actId="14100"/>
          <ac:spMkLst>
            <pc:docMk/>
            <pc:sldMk cId="2076261818" sldId="2134806722"/>
            <ac:spMk id="4" creationId="{06AFD5ED-B510-6F59-7626-FB288FBE862A}"/>
          </ac:spMkLst>
        </pc:spChg>
        <pc:spChg chg="del">
          <ac:chgData name="Signe Riemer-Sørensen" userId="adca0ce1-1769-4729-a18e-4924bc355222" providerId="ADAL" clId="{59FE04B4-E3D4-5044-83D3-21EE648712AF}" dt="2023-08-28T13:16:43.587" v="10193" actId="478"/>
          <ac:spMkLst>
            <pc:docMk/>
            <pc:sldMk cId="2076261818" sldId="2134806722"/>
            <ac:spMk id="5" creationId="{78FAE250-6DF0-7EBE-ABD4-A1DB4BD46C7E}"/>
          </ac:spMkLst>
        </pc:spChg>
      </pc:sldChg>
      <pc:sldChg chg="add del modNotesTx">
        <pc:chgData name="Signe Riemer-Sørensen" userId="adca0ce1-1769-4729-a18e-4924bc355222" providerId="ADAL" clId="{59FE04B4-E3D4-5044-83D3-21EE648712AF}" dt="2023-08-28T14:08:57.817" v="11298" actId="2696"/>
        <pc:sldMkLst>
          <pc:docMk/>
          <pc:sldMk cId="3729581819" sldId="2134806723"/>
        </pc:sldMkLst>
      </pc:sldChg>
      <pc:sldChg chg="addSp delSp modSp new del mod modClrScheme chgLayout">
        <pc:chgData name="Signe Riemer-Sørensen" userId="adca0ce1-1769-4729-a18e-4924bc355222" providerId="ADAL" clId="{59FE04B4-E3D4-5044-83D3-21EE648712AF}" dt="2023-08-28T14:08:56.090" v="11297" actId="2696"/>
        <pc:sldMkLst>
          <pc:docMk/>
          <pc:sldMk cId="3273497487" sldId="2134806724"/>
        </pc:sldMkLst>
        <pc:spChg chg="del mod ord">
          <ac:chgData name="Signe Riemer-Sørensen" userId="adca0ce1-1769-4729-a18e-4924bc355222" providerId="ADAL" clId="{59FE04B4-E3D4-5044-83D3-21EE648712AF}" dt="2023-08-28T14:00:36.476" v="10820" actId="700"/>
          <ac:spMkLst>
            <pc:docMk/>
            <pc:sldMk cId="3273497487" sldId="2134806724"/>
            <ac:spMk id="2" creationId="{CA907EAB-C90E-735C-91A0-76A1EA8682F7}"/>
          </ac:spMkLst>
        </pc:spChg>
        <pc:spChg chg="mod ord">
          <ac:chgData name="Signe Riemer-Sørensen" userId="adca0ce1-1769-4729-a18e-4924bc355222" providerId="ADAL" clId="{59FE04B4-E3D4-5044-83D3-21EE648712AF}" dt="2023-08-28T14:00:36.476" v="10820" actId="700"/>
          <ac:spMkLst>
            <pc:docMk/>
            <pc:sldMk cId="3273497487" sldId="2134806724"/>
            <ac:spMk id="3" creationId="{E78DC1FE-6DB3-F3FE-559E-02BAE0075FFD}"/>
          </ac:spMkLst>
        </pc:spChg>
        <pc:spChg chg="del">
          <ac:chgData name="Signe Riemer-Sørensen" userId="adca0ce1-1769-4729-a18e-4924bc355222" providerId="ADAL" clId="{59FE04B4-E3D4-5044-83D3-21EE648712AF}" dt="2023-08-28T14:00:36.476" v="10820" actId="700"/>
          <ac:spMkLst>
            <pc:docMk/>
            <pc:sldMk cId="3273497487" sldId="2134806724"/>
            <ac:spMk id="4" creationId="{7A9DAC2D-7C99-E83F-A793-5F2E53EA0498}"/>
          </ac:spMkLst>
        </pc:spChg>
        <pc:spChg chg="del">
          <ac:chgData name="Signe Riemer-Sørensen" userId="adca0ce1-1769-4729-a18e-4924bc355222" providerId="ADAL" clId="{59FE04B4-E3D4-5044-83D3-21EE648712AF}" dt="2023-08-28T14:00:36.476" v="10820" actId="700"/>
          <ac:spMkLst>
            <pc:docMk/>
            <pc:sldMk cId="3273497487" sldId="2134806724"/>
            <ac:spMk id="5" creationId="{BF1CB7FA-689C-92C2-676C-A8492E97D512}"/>
          </ac:spMkLst>
        </pc:spChg>
        <pc:spChg chg="del mod ord">
          <ac:chgData name="Signe Riemer-Sørensen" userId="adca0ce1-1769-4729-a18e-4924bc355222" providerId="ADAL" clId="{59FE04B4-E3D4-5044-83D3-21EE648712AF}" dt="2023-08-28T14:00:36.476" v="10820" actId="700"/>
          <ac:spMkLst>
            <pc:docMk/>
            <pc:sldMk cId="3273497487" sldId="2134806724"/>
            <ac:spMk id="6" creationId="{33A4BFFC-A361-6732-13E9-D6DBDEAE090F}"/>
          </ac:spMkLst>
        </pc:spChg>
        <pc:spChg chg="del">
          <ac:chgData name="Signe Riemer-Sørensen" userId="adca0ce1-1769-4729-a18e-4924bc355222" providerId="ADAL" clId="{59FE04B4-E3D4-5044-83D3-21EE648712AF}" dt="2023-08-28T14:00:36.476" v="10820" actId="700"/>
          <ac:spMkLst>
            <pc:docMk/>
            <pc:sldMk cId="3273497487" sldId="2134806724"/>
            <ac:spMk id="7" creationId="{7BE007C3-1DCA-C2F9-D415-F7BDC516CC6A}"/>
          </ac:spMkLst>
        </pc:spChg>
        <pc:spChg chg="add mod ord">
          <ac:chgData name="Signe Riemer-Sørensen" userId="adca0ce1-1769-4729-a18e-4924bc355222" providerId="ADAL" clId="{59FE04B4-E3D4-5044-83D3-21EE648712AF}" dt="2023-08-28T14:00:45.813" v="10845" actId="20577"/>
          <ac:spMkLst>
            <pc:docMk/>
            <pc:sldMk cId="3273497487" sldId="2134806724"/>
            <ac:spMk id="8" creationId="{32C09786-555B-3A82-F7AA-3989637832C5}"/>
          </ac:spMkLst>
        </pc:spChg>
        <pc:spChg chg="add mod ord">
          <ac:chgData name="Signe Riemer-Sørensen" userId="adca0ce1-1769-4729-a18e-4924bc355222" providerId="ADAL" clId="{59FE04B4-E3D4-5044-83D3-21EE648712AF}" dt="2023-08-28T14:01:17.155" v="10910" actId="20577"/>
          <ac:spMkLst>
            <pc:docMk/>
            <pc:sldMk cId="3273497487" sldId="2134806724"/>
            <ac:spMk id="9" creationId="{5C8CE356-A8BF-5F90-6DC5-0B4ECFA54DD4}"/>
          </ac:spMkLst>
        </pc:spChg>
      </pc:sldChg>
      <pc:sldChg chg="addSp delSp modSp new mod modClrScheme chgLayout modNotesTx">
        <pc:chgData name="Signe Riemer-Sørensen" userId="adca0ce1-1769-4729-a18e-4924bc355222" providerId="ADAL" clId="{59FE04B4-E3D4-5044-83D3-21EE648712AF}" dt="2023-08-28T14:08:51.253" v="11296" actId="20577"/>
        <pc:sldMkLst>
          <pc:docMk/>
          <pc:sldMk cId="1559071380" sldId="2134806725"/>
        </pc:sldMkLst>
        <pc:spChg chg="del mod ord">
          <ac:chgData name="Signe Riemer-Sørensen" userId="adca0ce1-1769-4729-a18e-4924bc355222" providerId="ADAL" clId="{59FE04B4-E3D4-5044-83D3-21EE648712AF}" dt="2023-08-28T14:04:06.930" v="10912" actId="700"/>
          <ac:spMkLst>
            <pc:docMk/>
            <pc:sldMk cId="1559071380" sldId="2134806725"/>
            <ac:spMk id="2" creationId="{32418720-891E-7AE2-501E-A055184C97AE}"/>
          </ac:spMkLst>
        </pc:spChg>
        <pc:spChg chg="mod ord">
          <ac:chgData name="Signe Riemer-Sørensen" userId="adca0ce1-1769-4729-a18e-4924bc355222" providerId="ADAL" clId="{59FE04B4-E3D4-5044-83D3-21EE648712AF}" dt="2023-08-28T14:04:40.191" v="10923" actId="700"/>
          <ac:spMkLst>
            <pc:docMk/>
            <pc:sldMk cId="1559071380" sldId="2134806725"/>
            <ac:spMk id="3" creationId="{9E7E5C59-546A-A7D9-7042-ACEB34E24B21}"/>
          </ac:spMkLst>
        </pc:spChg>
        <pc:spChg chg="del mod ord">
          <ac:chgData name="Signe Riemer-Sørensen" userId="adca0ce1-1769-4729-a18e-4924bc355222" providerId="ADAL" clId="{59FE04B4-E3D4-5044-83D3-21EE648712AF}" dt="2023-08-28T14:04:06.930" v="10912" actId="700"/>
          <ac:spMkLst>
            <pc:docMk/>
            <pc:sldMk cId="1559071380" sldId="2134806725"/>
            <ac:spMk id="4" creationId="{CE485557-AEE4-3551-3146-3EBDDE55C63D}"/>
          </ac:spMkLst>
        </pc:spChg>
        <pc:spChg chg="del mod ord">
          <ac:chgData name="Signe Riemer-Sørensen" userId="adca0ce1-1769-4729-a18e-4924bc355222" providerId="ADAL" clId="{59FE04B4-E3D4-5044-83D3-21EE648712AF}" dt="2023-08-28T14:04:06.930" v="10912" actId="700"/>
          <ac:spMkLst>
            <pc:docMk/>
            <pc:sldMk cId="1559071380" sldId="2134806725"/>
            <ac:spMk id="5" creationId="{F4D8A266-5AD4-DE6B-06C6-6DEB73C071BE}"/>
          </ac:spMkLst>
        </pc:spChg>
        <pc:spChg chg="del">
          <ac:chgData name="Signe Riemer-Sørensen" userId="adca0ce1-1769-4729-a18e-4924bc355222" providerId="ADAL" clId="{59FE04B4-E3D4-5044-83D3-21EE648712AF}" dt="2023-08-28T14:04:06.930" v="10912" actId="700"/>
          <ac:spMkLst>
            <pc:docMk/>
            <pc:sldMk cId="1559071380" sldId="2134806725"/>
            <ac:spMk id="6" creationId="{521DD92D-2EA5-8052-09C4-56FA3B156956}"/>
          </ac:spMkLst>
        </pc:spChg>
        <pc:spChg chg="del">
          <ac:chgData name="Signe Riemer-Sørensen" userId="adca0ce1-1769-4729-a18e-4924bc355222" providerId="ADAL" clId="{59FE04B4-E3D4-5044-83D3-21EE648712AF}" dt="2023-08-28T14:04:06.930" v="10912" actId="700"/>
          <ac:spMkLst>
            <pc:docMk/>
            <pc:sldMk cId="1559071380" sldId="2134806725"/>
            <ac:spMk id="7" creationId="{44F891BA-4D88-1203-8E88-995F3B7F2058}"/>
          </ac:spMkLst>
        </pc:spChg>
        <pc:spChg chg="add del mod ord">
          <ac:chgData name="Signe Riemer-Sørensen" userId="adca0ce1-1769-4729-a18e-4924bc355222" providerId="ADAL" clId="{59FE04B4-E3D4-5044-83D3-21EE648712AF}" dt="2023-08-28T14:04:40.191" v="10923" actId="700"/>
          <ac:spMkLst>
            <pc:docMk/>
            <pc:sldMk cId="1559071380" sldId="2134806725"/>
            <ac:spMk id="8" creationId="{36C38D64-6748-A265-A106-C2549AA3FE51}"/>
          </ac:spMkLst>
        </pc:spChg>
        <pc:spChg chg="add del mod ord">
          <ac:chgData name="Signe Riemer-Sørensen" userId="adca0ce1-1769-4729-a18e-4924bc355222" providerId="ADAL" clId="{59FE04B4-E3D4-5044-83D3-21EE648712AF}" dt="2023-08-28T14:05:12.781" v="10937"/>
          <ac:spMkLst>
            <pc:docMk/>
            <pc:sldMk cId="1559071380" sldId="2134806725"/>
            <ac:spMk id="9" creationId="{CBF87F83-B1A4-E362-1A1C-D50B338E78D0}"/>
          </ac:spMkLst>
        </pc:spChg>
        <pc:spChg chg="add mod ord">
          <ac:chgData name="Signe Riemer-Sørensen" userId="adca0ce1-1769-4729-a18e-4924bc355222" providerId="ADAL" clId="{59FE04B4-E3D4-5044-83D3-21EE648712AF}" dt="2023-08-28T14:08:04.534" v="11145" actId="20577"/>
          <ac:spMkLst>
            <pc:docMk/>
            <pc:sldMk cId="1559071380" sldId="2134806725"/>
            <ac:spMk id="10" creationId="{9E7B8410-50B4-BB64-109D-011BFCE591C3}"/>
          </ac:spMkLst>
        </pc:spChg>
        <pc:spChg chg="add del mod ord">
          <ac:chgData name="Signe Riemer-Sørensen" userId="adca0ce1-1769-4729-a18e-4924bc355222" providerId="ADAL" clId="{59FE04B4-E3D4-5044-83D3-21EE648712AF}" dt="2023-08-28T14:04:33.211" v="10922" actId="700"/>
          <ac:spMkLst>
            <pc:docMk/>
            <pc:sldMk cId="1559071380" sldId="2134806725"/>
            <ac:spMk id="11" creationId="{1C00AF4A-4D85-BDE8-E086-0086B3B090A5}"/>
          </ac:spMkLst>
        </pc:spChg>
        <pc:spChg chg="add del mod ord">
          <ac:chgData name="Signe Riemer-Sørensen" userId="adca0ce1-1769-4729-a18e-4924bc355222" providerId="ADAL" clId="{59FE04B4-E3D4-5044-83D3-21EE648712AF}" dt="2023-08-28T14:04:33.211" v="10922" actId="700"/>
          <ac:spMkLst>
            <pc:docMk/>
            <pc:sldMk cId="1559071380" sldId="2134806725"/>
            <ac:spMk id="12" creationId="{2AEDC035-2DE6-210B-5E1B-51AB29C533DA}"/>
          </ac:spMkLst>
        </pc:spChg>
        <pc:spChg chg="add del mod ord">
          <ac:chgData name="Signe Riemer-Sørensen" userId="adca0ce1-1769-4729-a18e-4924bc355222" providerId="ADAL" clId="{59FE04B4-E3D4-5044-83D3-21EE648712AF}" dt="2023-08-28T14:04:33.211" v="10922" actId="700"/>
          <ac:spMkLst>
            <pc:docMk/>
            <pc:sldMk cId="1559071380" sldId="2134806725"/>
            <ac:spMk id="13" creationId="{1B57F3E8-3DE0-0457-B8B2-EC202D5292C5}"/>
          </ac:spMkLst>
        </pc:spChg>
        <pc:spChg chg="add del mod ord">
          <ac:chgData name="Signe Riemer-Sørensen" userId="adca0ce1-1769-4729-a18e-4924bc355222" providerId="ADAL" clId="{59FE04B4-E3D4-5044-83D3-21EE648712AF}" dt="2023-08-28T14:04:33.211" v="10922" actId="700"/>
          <ac:spMkLst>
            <pc:docMk/>
            <pc:sldMk cId="1559071380" sldId="2134806725"/>
            <ac:spMk id="14" creationId="{CB449E36-371F-0B6F-C79B-A294BD5639B4}"/>
          </ac:spMkLst>
        </pc:spChg>
        <pc:spChg chg="add del mod ord">
          <ac:chgData name="Signe Riemer-Sørensen" userId="adca0ce1-1769-4729-a18e-4924bc355222" providerId="ADAL" clId="{59FE04B4-E3D4-5044-83D3-21EE648712AF}" dt="2023-08-28T14:04:33.211" v="10922" actId="700"/>
          <ac:spMkLst>
            <pc:docMk/>
            <pc:sldMk cId="1559071380" sldId="2134806725"/>
            <ac:spMk id="15" creationId="{766438DA-98DB-6541-9019-1EF49E18896A}"/>
          </ac:spMkLst>
        </pc:spChg>
        <pc:spChg chg="add del mod ord">
          <ac:chgData name="Signe Riemer-Sørensen" userId="adca0ce1-1769-4729-a18e-4924bc355222" providerId="ADAL" clId="{59FE04B4-E3D4-5044-83D3-21EE648712AF}" dt="2023-08-28T14:04:33.211" v="10922" actId="700"/>
          <ac:spMkLst>
            <pc:docMk/>
            <pc:sldMk cId="1559071380" sldId="2134806725"/>
            <ac:spMk id="16" creationId="{6D282EF2-900C-35F9-4B20-08FD6D9B9C0F}"/>
          </ac:spMkLst>
        </pc:spChg>
        <pc:spChg chg="add del mod ord">
          <ac:chgData name="Signe Riemer-Sørensen" userId="adca0ce1-1769-4729-a18e-4924bc355222" providerId="ADAL" clId="{59FE04B4-E3D4-5044-83D3-21EE648712AF}" dt="2023-08-28T14:04:33.211" v="10922" actId="700"/>
          <ac:spMkLst>
            <pc:docMk/>
            <pc:sldMk cId="1559071380" sldId="2134806725"/>
            <ac:spMk id="17" creationId="{1A9D2C98-0E94-A423-9CD3-B80CAAE2CD0A}"/>
          </ac:spMkLst>
        </pc:spChg>
        <pc:spChg chg="add del mod ord">
          <ac:chgData name="Signe Riemer-Sørensen" userId="adca0ce1-1769-4729-a18e-4924bc355222" providerId="ADAL" clId="{59FE04B4-E3D4-5044-83D3-21EE648712AF}" dt="2023-08-28T14:04:33.211" v="10922" actId="700"/>
          <ac:spMkLst>
            <pc:docMk/>
            <pc:sldMk cId="1559071380" sldId="2134806725"/>
            <ac:spMk id="18" creationId="{774AA2E0-6620-B6B1-1B02-ADE1091E3CCF}"/>
          </ac:spMkLst>
        </pc:spChg>
        <pc:spChg chg="add del mod ord">
          <ac:chgData name="Signe Riemer-Sørensen" userId="adca0ce1-1769-4729-a18e-4924bc355222" providerId="ADAL" clId="{59FE04B4-E3D4-5044-83D3-21EE648712AF}" dt="2023-08-28T14:04:33.211" v="10922" actId="700"/>
          <ac:spMkLst>
            <pc:docMk/>
            <pc:sldMk cId="1559071380" sldId="2134806725"/>
            <ac:spMk id="19" creationId="{27BD75D5-4EC6-99B6-C824-1019672FD8DE}"/>
          </ac:spMkLst>
        </pc:spChg>
        <pc:spChg chg="add del mod ord">
          <ac:chgData name="Signe Riemer-Sørensen" userId="adca0ce1-1769-4729-a18e-4924bc355222" providerId="ADAL" clId="{59FE04B4-E3D4-5044-83D3-21EE648712AF}" dt="2023-08-28T14:04:33.211" v="10922" actId="700"/>
          <ac:spMkLst>
            <pc:docMk/>
            <pc:sldMk cId="1559071380" sldId="2134806725"/>
            <ac:spMk id="20" creationId="{DA77F104-1A51-B9BD-9D12-22EFD213CB1D}"/>
          </ac:spMkLst>
        </pc:spChg>
        <pc:spChg chg="add del mod ord">
          <ac:chgData name="Signe Riemer-Sørensen" userId="adca0ce1-1769-4729-a18e-4924bc355222" providerId="ADAL" clId="{59FE04B4-E3D4-5044-83D3-21EE648712AF}" dt="2023-08-28T14:04:33.211" v="10922" actId="700"/>
          <ac:spMkLst>
            <pc:docMk/>
            <pc:sldMk cId="1559071380" sldId="2134806725"/>
            <ac:spMk id="21" creationId="{F2FD97E4-27C2-C047-96D1-52704AB8EFD5}"/>
          </ac:spMkLst>
        </pc:spChg>
        <pc:spChg chg="add del mod ord">
          <ac:chgData name="Signe Riemer-Sørensen" userId="adca0ce1-1769-4729-a18e-4924bc355222" providerId="ADAL" clId="{59FE04B4-E3D4-5044-83D3-21EE648712AF}" dt="2023-08-28T14:04:33.211" v="10922" actId="700"/>
          <ac:spMkLst>
            <pc:docMk/>
            <pc:sldMk cId="1559071380" sldId="2134806725"/>
            <ac:spMk id="22" creationId="{21A644BA-2B61-5BAA-2BE4-2A2B0860570A}"/>
          </ac:spMkLst>
        </pc:spChg>
        <pc:spChg chg="add mod ord">
          <ac:chgData name="Signe Riemer-Sørensen" userId="adca0ce1-1769-4729-a18e-4924bc355222" providerId="ADAL" clId="{59FE04B4-E3D4-5044-83D3-21EE648712AF}" dt="2023-08-28T14:04:40.191" v="10923" actId="700"/>
          <ac:spMkLst>
            <pc:docMk/>
            <pc:sldMk cId="1559071380" sldId="2134806725"/>
            <ac:spMk id="23" creationId="{059129DE-D5DC-9907-F452-D2B049ECC427}"/>
          </ac:spMkLst>
        </pc:spChg>
        <pc:spChg chg="add mod ord">
          <ac:chgData name="Signe Riemer-Sørensen" userId="adca0ce1-1769-4729-a18e-4924bc355222" providerId="ADAL" clId="{59FE04B4-E3D4-5044-83D3-21EE648712AF}" dt="2023-08-28T14:08:51.253" v="11296" actId="20577"/>
          <ac:spMkLst>
            <pc:docMk/>
            <pc:sldMk cId="1559071380" sldId="2134806725"/>
            <ac:spMk id="24" creationId="{064050D8-6D95-D369-3A3C-927DAC51163F}"/>
          </ac:spMkLst>
        </pc:spChg>
        <pc:spChg chg="add mod ord">
          <ac:chgData name="Signe Riemer-Sørensen" userId="adca0ce1-1769-4729-a18e-4924bc355222" providerId="ADAL" clId="{59FE04B4-E3D4-5044-83D3-21EE648712AF}" dt="2023-08-28T14:05:27.694" v="10972" actId="20577"/>
          <ac:spMkLst>
            <pc:docMk/>
            <pc:sldMk cId="1559071380" sldId="2134806725"/>
            <ac:spMk id="25" creationId="{AD879BFF-2A68-D3E7-ED13-1AA1205777D8}"/>
          </ac:spMkLst>
        </pc:spChg>
        <pc:spChg chg="add mod ord">
          <ac:chgData name="Signe Riemer-Sørensen" userId="adca0ce1-1769-4729-a18e-4924bc355222" providerId="ADAL" clId="{59FE04B4-E3D4-5044-83D3-21EE648712AF}" dt="2023-08-28T14:04:43.474" v="10927" actId="20577"/>
          <ac:spMkLst>
            <pc:docMk/>
            <pc:sldMk cId="1559071380" sldId="2134806725"/>
            <ac:spMk id="26" creationId="{C597ED21-1F7C-3960-D237-E01CA29217EA}"/>
          </ac:spMkLst>
        </pc:spChg>
        <pc:spChg chg="add mod ord">
          <ac:chgData name="Signe Riemer-Sørensen" userId="adca0ce1-1769-4729-a18e-4924bc355222" providerId="ADAL" clId="{59FE04B4-E3D4-5044-83D3-21EE648712AF}" dt="2023-08-28T14:04:45.020" v="10931" actId="20577"/>
          <ac:spMkLst>
            <pc:docMk/>
            <pc:sldMk cId="1559071380" sldId="2134806725"/>
            <ac:spMk id="27" creationId="{8D42ECD2-48E4-4AF8-B58A-7D1F71C6E13B}"/>
          </ac:spMkLst>
        </pc:spChg>
        <pc:spChg chg="add mod">
          <ac:chgData name="Signe Riemer-Sørensen" userId="adca0ce1-1769-4729-a18e-4924bc355222" providerId="ADAL" clId="{59FE04B4-E3D4-5044-83D3-21EE648712AF}" dt="2023-08-28T14:06:46.736" v="10999" actId="20577"/>
          <ac:spMkLst>
            <pc:docMk/>
            <pc:sldMk cId="1559071380" sldId="2134806725"/>
            <ac:spMk id="29" creationId="{6EB7D319-913A-CCBD-EBCD-824CD55D5B3C}"/>
          </ac:spMkLst>
        </pc:spChg>
        <pc:picChg chg="add mod">
          <ac:chgData name="Signe Riemer-Sørensen" userId="adca0ce1-1769-4729-a18e-4924bc355222" providerId="ADAL" clId="{59FE04B4-E3D4-5044-83D3-21EE648712AF}" dt="2023-08-28T14:05:43.467" v="10976" actId="1076"/>
          <ac:picMkLst>
            <pc:docMk/>
            <pc:sldMk cId="1559071380" sldId="2134806725"/>
            <ac:picMk id="28" creationId="{9F8A53E1-4C7D-56D5-554D-BEBC20D096E5}"/>
          </ac:picMkLst>
        </pc:picChg>
      </pc:sldChg>
      <pc:sldChg chg="delSp modSp add mod modNotesTx">
        <pc:chgData name="Signe Riemer-Sørensen" userId="adca0ce1-1769-4729-a18e-4924bc355222" providerId="ADAL" clId="{59FE04B4-E3D4-5044-83D3-21EE648712AF}" dt="2023-08-29T14:29:55.310" v="11512"/>
        <pc:sldMkLst>
          <pc:docMk/>
          <pc:sldMk cId="3168591675" sldId="2134806726"/>
        </pc:sldMkLst>
        <pc:spChg chg="mod">
          <ac:chgData name="Signe Riemer-Sørensen" userId="adca0ce1-1769-4729-a18e-4924bc355222" providerId="ADAL" clId="{59FE04B4-E3D4-5044-83D3-21EE648712AF}" dt="2023-08-28T14:10:11.066" v="11323" actId="20577"/>
          <ac:spMkLst>
            <pc:docMk/>
            <pc:sldMk cId="3168591675" sldId="2134806726"/>
            <ac:spMk id="5" creationId="{33DEA65A-B4B8-6BAB-9A29-92BE92B3DA4A}"/>
          </ac:spMkLst>
        </pc:spChg>
        <pc:picChg chg="del">
          <ac:chgData name="Signe Riemer-Sørensen" userId="adca0ce1-1769-4729-a18e-4924bc355222" providerId="ADAL" clId="{59FE04B4-E3D4-5044-83D3-21EE648712AF}" dt="2023-08-28T14:10:03.150" v="11306" actId="478"/>
          <ac:picMkLst>
            <pc:docMk/>
            <pc:sldMk cId="3168591675" sldId="2134806726"/>
            <ac:picMk id="3" creationId="{57520E1E-8B70-7845-07D3-BCB86F944E1A}"/>
          </ac:picMkLst>
        </pc:picChg>
      </pc:sldChg>
      <pc:sldChg chg="add del">
        <pc:chgData name="Signe Riemer-Sørensen" userId="adca0ce1-1769-4729-a18e-4924bc355222" providerId="ADAL" clId="{59FE04B4-E3D4-5044-83D3-21EE648712AF}" dt="2023-08-29T14:24:08.635" v="11458"/>
        <pc:sldMkLst>
          <pc:docMk/>
          <pc:sldMk cId="2285489507" sldId="2134806727"/>
        </pc:sldMkLst>
      </pc:sldChg>
      <pc:sldChg chg="new del">
        <pc:chgData name="Signe Riemer-Sørensen" userId="adca0ce1-1769-4729-a18e-4924bc355222" providerId="ADAL" clId="{59FE04B4-E3D4-5044-83D3-21EE648712AF}" dt="2023-08-29T14:18:43.898" v="11451" actId="2696"/>
        <pc:sldMkLst>
          <pc:docMk/>
          <pc:sldMk cId="3706364100" sldId="2134806727"/>
        </pc:sldMkLst>
      </pc:sldChg>
      <pc:sldChg chg="add del">
        <pc:chgData name="Signe Riemer-Sørensen" userId="adca0ce1-1769-4729-a18e-4924bc355222" providerId="ADAL" clId="{59FE04B4-E3D4-5044-83D3-21EE648712AF}" dt="2023-08-29T14:24:24.622" v="11465"/>
        <pc:sldMkLst>
          <pc:docMk/>
          <pc:sldMk cId="4105396906" sldId="2134806727"/>
        </pc:sldMkLst>
      </pc:sldChg>
      <pc:sldChg chg="add del">
        <pc:chgData name="Signe Riemer-Sørensen" userId="adca0ce1-1769-4729-a18e-4924bc355222" providerId="ADAL" clId="{59FE04B4-E3D4-5044-83D3-21EE648712AF}" dt="2023-08-29T14:24:24.622" v="11465"/>
        <pc:sldMkLst>
          <pc:docMk/>
          <pc:sldMk cId="82830742" sldId="2134806728"/>
        </pc:sldMkLst>
      </pc:sldChg>
      <pc:sldChg chg="add del">
        <pc:chgData name="Signe Riemer-Sørensen" userId="adca0ce1-1769-4729-a18e-4924bc355222" providerId="ADAL" clId="{59FE04B4-E3D4-5044-83D3-21EE648712AF}" dt="2023-08-29T14:24:08.635" v="11458"/>
        <pc:sldMkLst>
          <pc:docMk/>
          <pc:sldMk cId="4105396906" sldId="2134806728"/>
        </pc:sldMkLst>
      </pc:sldChg>
      <pc:sldChg chg="add del">
        <pc:chgData name="Signe Riemer-Sørensen" userId="adca0ce1-1769-4729-a18e-4924bc355222" providerId="ADAL" clId="{59FE04B4-E3D4-5044-83D3-21EE648712AF}" dt="2023-08-29T14:24:08.635" v="11458"/>
        <pc:sldMkLst>
          <pc:docMk/>
          <pc:sldMk cId="82830742" sldId="2134806729"/>
        </pc:sldMkLst>
      </pc:sldChg>
      <pc:sldChg chg="add del">
        <pc:chgData name="Signe Riemer-Sørensen" userId="adca0ce1-1769-4729-a18e-4924bc355222" providerId="ADAL" clId="{59FE04B4-E3D4-5044-83D3-21EE648712AF}" dt="2023-08-29T14:24:24.622" v="11465"/>
        <pc:sldMkLst>
          <pc:docMk/>
          <pc:sldMk cId="1328858023" sldId="2134806729"/>
        </pc:sldMkLst>
      </pc:sldChg>
      <pc:sldChg chg="add del">
        <pc:chgData name="Signe Riemer-Sørensen" userId="adca0ce1-1769-4729-a18e-4924bc355222" providerId="ADAL" clId="{59FE04B4-E3D4-5044-83D3-21EE648712AF}" dt="2023-08-29T14:24:08.635" v="11458"/>
        <pc:sldMkLst>
          <pc:docMk/>
          <pc:sldMk cId="1328858023" sldId="2134806730"/>
        </pc:sldMkLst>
      </pc:sldChg>
      <pc:sldChg chg="add del mod modShow">
        <pc:chgData name="Signe Riemer-Sørensen" userId="adca0ce1-1769-4729-a18e-4924bc355222" providerId="ADAL" clId="{59FE04B4-E3D4-5044-83D3-21EE648712AF}" dt="2023-09-01T11:18:44.729" v="11584" actId="2696"/>
        <pc:sldMkLst>
          <pc:docMk/>
          <pc:sldMk cId="2321729825" sldId="2134806730"/>
        </pc:sldMkLst>
      </pc:sldChg>
      <pc:sldChg chg="addSp delSp modSp new mod">
        <pc:chgData name="Signe Riemer-Sørensen" userId="adca0ce1-1769-4729-a18e-4924bc355222" providerId="ADAL" clId="{59FE04B4-E3D4-5044-83D3-21EE648712AF}" dt="2023-08-29T14:29:38.772" v="11511" actId="1076"/>
        <pc:sldMkLst>
          <pc:docMk/>
          <pc:sldMk cId="533740307" sldId="2134806731"/>
        </pc:sldMkLst>
        <pc:spChg chg="del">
          <ac:chgData name="Signe Riemer-Sørensen" userId="adca0ce1-1769-4729-a18e-4924bc355222" providerId="ADAL" clId="{59FE04B4-E3D4-5044-83D3-21EE648712AF}" dt="2023-08-29T14:29:02.408" v="11488" actId="478"/>
          <ac:spMkLst>
            <pc:docMk/>
            <pc:sldMk cId="533740307" sldId="2134806731"/>
            <ac:spMk id="2" creationId="{7DE03092-2362-738E-8DCD-890EB3863A86}"/>
          </ac:spMkLst>
        </pc:spChg>
        <pc:spChg chg="add mod">
          <ac:chgData name="Signe Riemer-Sørensen" userId="adca0ce1-1769-4729-a18e-4924bc355222" providerId="ADAL" clId="{59FE04B4-E3D4-5044-83D3-21EE648712AF}" dt="2023-08-29T14:29:38.772" v="11511" actId="1076"/>
          <ac:spMkLst>
            <pc:docMk/>
            <pc:sldMk cId="533740307" sldId="2134806731"/>
            <ac:spMk id="7" creationId="{ADED389C-B09F-B82F-E949-A59A99420723}"/>
          </ac:spMkLst>
        </pc:spChg>
        <pc:picChg chg="add mod">
          <ac:chgData name="Signe Riemer-Sørensen" userId="adca0ce1-1769-4729-a18e-4924bc355222" providerId="ADAL" clId="{59FE04B4-E3D4-5044-83D3-21EE648712AF}" dt="2023-08-29T14:29:15.900" v="11492" actId="1076"/>
          <ac:picMkLst>
            <pc:docMk/>
            <pc:sldMk cId="533740307" sldId="2134806731"/>
            <ac:picMk id="6" creationId="{97F05ADB-493A-03C0-3EDB-C797DEF95A5A}"/>
          </ac:picMkLst>
        </pc:picChg>
      </pc:sldChg>
      <pc:sldChg chg="add del">
        <pc:chgData name="Signe Riemer-Sørensen" userId="adca0ce1-1769-4729-a18e-4924bc355222" providerId="ADAL" clId="{59FE04B4-E3D4-5044-83D3-21EE648712AF}" dt="2023-08-29T14:24:08.635" v="11458"/>
        <pc:sldMkLst>
          <pc:docMk/>
          <pc:sldMk cId="2321729825" sldId="2134806731"/>
        </pc:sldMkLst>
      </pc:sldChg>
      <pc:sldChg chg="add">
        <pc:chgData name="Signe Riemer-Sørensen" userId="adca0ce1-1769-4729-a18e-4924bc355222" providerId="ADAL" clId="{59FE04B4-E3D4-5044-83D3-21EE648712AF}" dt="2023-08-30T08:39:17.395" v="11513"/>
        <pc:sldMkLst>
          <pc:docMk/>
          <pc:sldMk cId="342332686" sldId="2134806732"/>
        </pc:sldMkLst>
      </pc:sldChg>
      <pc:sldChg chg="addSp delSp modSp new mod ord">
        <pc:chgData name="Signe Riemer-Sørensen" userId="adca0ce1-1769-4729-a18e-4924bc355222" providerId="ADAL" clId="{59FE04B4-E3D4-5044-83D3-21EE648712AF}" dt="2023-08-30T08:47:10.148" v="11521" actId="20578"/>
        <pc:sldMkLst>
          <pc:docMk/>
          <pc:sldMk cId="1569751744" sldId="2134806733"/>
        </pc:sldMkLst>
        <pc:spChg chg="del">
          <ac:chgData name="Signe Riemer-Sørensen" userId="adca0ce1-1769-4729-a18e-4924bc355222" providerId="ADAL" clId="{59FE04B4-E3D4-5044-83D3-21EE648712AF}" dt="2023-08-30T08:46:28.870" v="11516"/>
          <ac:spMkLst>
            <pc:docMk/>
            <pc:sldMk cId="1569751744" sldId="2134806733"/>
            <ac:spMk id="4" creationId="{CBD4813F-DDC8-8D89-E7E4-69C88525F4B0}"/>
          </ac:spMkLst>
        </pc:spChg>
        <pc:picChg chg="add mod">
          <ac:chgData name="Signe Riemer-Sørensen" userId="adca0ce1-1769-4729-a18e-4924bc355222" providerId="ADAL" clId="{59FE04B4-E3D4-5044-83D3-21EE648712AF}" dt="2023-08-30T08:46:51.867" v="11519" actId="1076"/>
          <ac:picMkLst>
            <pc:docMk/>
            <pc:sldMk cId="1569751744" sldId="2134806733"/>
            <ac:picMk id="7" creationId="{3D53A51C-0E79-828B-C252-65373F11FD9E}"/>
          </ac:picMkLst>
        </pc:picChg>
      </pc:sldChg>
      <pc:sldMasterChg chg="delSldLayout">
        <pc:chgData name="Signe Riemer-Sørensen" userId="adca0ce1-1769-4729-a18e-4924bc355222" providerId="ADAL" clId="{59FE04B4-E3D4-5044-83D3-21EE648712AF}" dt="2023-08-26T10:32:45.380" v="4783" actId="2696"/>
        <pc:sldMasterMkLst>
          <pc:docMk/>
          <pc:sldMasterMk cId="1213477261" sldId="2147483731"/>
        </pc:sldMasterMkLst>
        <pc:sldLayoutChg chg="del">
          <pc:chgData name="Signe Riemer-Sørensen" userId="adca0ce1-1769-4729-a18e-4924bc355222" providerId="ADAL" clId="{59FE04B4-E3D4-5044-83D3-21EE648712AF}" dt="2023-08-26T10:32:45.380" v="4783" actId="2696"/>
          <pc:sldLayoutMkLst>
            <pc:docMk/>
            <pc:sldMasterMk cId="1213477261" sldId="2147483731"/>
            <pc:sldLayoutMk cId="1903220708" sldId="2147483739"/>
          </pc:sldLayoutMkLst>
        </pc:sldLayoutChg>
        <pc:sldLayoutChg chg="del">
          <pc:chgData name="Signe Riemer-Sørensen" userId="adca0ce1-1769-4729-a18e-4924bc355222" providerId="ADAL" clId="{59FE04B4-E3D4-5044-83D3-21EE648712AF}" dt="2023-08-26T10:27:43.446" v="4736" actId="2696"/>
          <pc:sldLayoutMkLst>
            <pc:docMk/>
            <pc:sldMasterMk cId="1213477261" sldId="2147483731"/>
            <pc:sldLayoutMk cId="3242683224" sldId="2147483740"/>
          </pc:sldLayoutMkLst>
        </pc:sldLayoutChg>
      </pc:sldMasterChg>
    </pc:docChg>
  </pc:docChgLst>
</pc:chgInfo>
</file>

<file path=ppt/comments/modernComment_1245_53FEE373.xml><?xml version="1.0" encoding="utf-8"?>
<p188:cmLst xmlns:a="http://schemas.openxmlformats.org/drawingml/2006/main" xmlns:r="http://schemas.openxmlformats.org/officeDocument/2006/relationships" xmlns:p188="http://schemas.microsoft.com/office/powerpoint/2018/8/main">
  <p188:cm id="{B82F65D3-9352-554B-B5F5-A29EAF6FA923}" authorId="{4E9D296C-E088-0971-0546-08424E2E0249}" created="2023-08-03T12:26:24.488">
    <pc:sldMkLst xmlns:pc="http://schemas.microsoft.com/office/powerpoint/2013/main/command">
      <pc:docMk/>
      <pc:sldMk cId="1409213299" sldId="4677"/>
    </pc:sldMkLst>
    <p188:txBody>
      <a:bodyPr/>
      <a:lstStyle/>
      <a:p>
        <a:r>
          <a:rPr lang="en-NO"/>
          <a:t>Repeat illustrations from this slide on introduction slides</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2T12:23:57.164"/>
    </inkml:context>
    <inkml:brush xml:id="br0">
      <inkml:brushProperty name="width" value="0.05" units="cm"/>
      <inkml:brushProperty name="height" value="0.05" units="cm"/>
      <inkml:brushProperty name="color" value="#E71224"/>
    </inkml:brush>
  </inkml:definitions>
  <inkml:trace contextRef="#ctx0" brushRef="#br0">234 12 24575,'-13'-2'0,"3"0"0,-6 0 0,6 1 0,0 0 0,2 0 0,0-1 0,0 2 0,2-1 0,0 1 0,1 0 0,1 0 0,1 0 0,-1 0 0,1 0 0,-2 0 0,-1 0 0,1 0 0,-1 0 0,1 0 0,1 1 0,1-1 0,0 0 0,0 1 0,0 0 0,0-1 0,-1 2 0,0 0 0,-1 1 0,2-1 0,-1 1 0,1-1 0,1 0 0,-1 0 0,2 0 0,-1 1 0,0 0 0,0 0 0,1 1 0,-1-1 0,0 0 0,0 1 0,0-1 0,0 0 0,0 1 0,1-1 0,-1 1 0,0 0 0,0-1 0,1 2 0,-1-2 0,1 1 0,0-1 0,0 1 0,-1 0 0,1 0 0,0 0 0,1 0 0,-1 0 0,0 0 0,0 0 0,0 1 0,0-1 0,1 2 0,-1-1 0,0 0 0,1 0 0,-1 0 0,1 0 0,0 0 0,0 0 0,0 1 0,0-1 0,0 0 0,0 1 0,0-1 0,0 1 0,0-2 0,0 2 0,0-2 0,0 0 0,1 1 0,0-1 0,0 1 0,0-1 0,0 1 0,0-1 0,0 0 0,0 0 0,1-1 0,-1 0 0,1 1 0,0 0 0,1 0 0,0-1 0,0 1 0,1 0 0,0 0 0,2 1 0,-1-1 0,1 1 0,0-1 0,0 0 0,-1-1 0,2-1 0,-2 1 0,0-2 0,-1 0 0,0 0 0,0 0 0,0-1 0,1 1 0,0-1 0,0 1 0,1 0 0,0 0 0,-1 0 0,0-1 0,0 0 0,0 1 0,0-1 0,-1 0 0,1 0 0,-1-1 0,1 1 0,-1 0 0,0-1 0,1 0 0,-1 0 0,1 0 0,0 0 0,-1 1 0,0-1 0,-1 0 0,1 1 0,-1-1 0,1 1 0,1 0 0,-1-1 0,1 0 0,0 0 0,0 0 0,0 0 0,-1 0 0,0 0 0,0 0 0,0 0 0,0 0 0,0-1 0,0 0 0,0 0 0,0 0 0,-1 0 0,0 0 0,-1-1 0,0 0 0,0 0 0,0-1 0,-1 1 0,1 0 0,0 0 0,-1-1 0,0 0 0,0 0 0,0-1 0,0 1 0,1-1 0,-1 1 0,0-1 0,0 0 0,0 0 0,0 0 0,0 1 0,0 0 0,0 0 0,-1 0 0,1 0 0,0 0 0,-1 0 0,1 0 0,0 1 0,-1 0 0,1-1 0,0 1 0,-1-1 0,0 0 0,1 0 0,-1 0 0,0-1 0,0 1 0,0-1 0,0 1 0,0 0 0,-1 0 0,1 1 0,-1-1 0,1 1 0,-1-1 0,0 0 0,-1 0 0,1 1 0,0-1 0,0 1 0,-1-1 0,1 1 0,0-1 0,0 1 0,0 0 0,0 0 0,1 0 0,-1 0 0,0 0 0,-1-1 0,0 1 0,1-1 0,0 1 0,0 1 0,0 0 0,-2-1 0,-1 0 0,0 0 0,-2-1 0,2 2 0,0-1 0,1 2 0,1 0 0,1 0 0,0 1 0,-1-2 0,-1 0 0,-1 0 0,1 0 0,0 0 0,0 1 0,-1-1 0,1 1 0,0 0 0,2 0 0,-1 0 0,0 0 0,0 0 0,0 0 0,0 1 0,1-1 0,0 1 0,-1-1 0,0 0 0,-1 0 0,1 0 0,0 0 0,1 1 0,0-1 0,0 0 0,0 0 0,0-1 0,0 1 0,1-1 0,0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4T17:38:39.176"/>
    </inkml:context>
    <inkml:brush xml:id="br0">
      <inkml:brushProperty name="width" value="0.05" units="cm"/>
      <inkml:brushProperty name="height" value="0.05" units="cm"/>
      <inkml:brushProperty name="color" value="#E71224"/>
    </inkml:brush>
  </inkml:definitions>
  <inkml:trace contextRef="#ctx0" brushRef="#br0">234 12 24575,'-13'-2'0,"3"0"0,-6 0 0,6 1 0,0 0 0,2 0 0,0-1 0,0 2 0,2-1 0,0 1 0,1 0 0,1 0 0,1 0 0,-1 0 0,1 0 0,-2 0 0,-1 0 0,1 0 0,-1 0 0,1 0 0,1 1 0,1-1 0,0 0 0,0 1 0,0 0 0,0-1 0,-1 2 0,0 0 0,-1 1 0,2-1 0,-1 1 0,1-1 0,1 0 0,-1 0 0,2 0 0,-1 1 0,0 0 0,0 0 0,1 1 0,-1-1 0,0 0 0,0 1 0,0-1 0,0 0 0,0 1 0,1-1 0,-1 1 0,0 0 0,0-1 0,1 2 0,-1-2 0,1 1 0,0-1 0,0 1 0,-1 0 0,1 0 0,0 0 0,1 0 0,-1 0 0,0 0 0,0 0 0,0 1 0,0-1 0,1 2 0,-1-1 0,0 0 0,1 0 0,-1 0 0,1 0 0,0 0 0,0 0 0,0 1 0,0-1 0,0 0 0,0 1 0,0-1 0,0 1 0,0-2 0,0 2 0,0-2 0,0 0 0,1 1 0,0-1 0,0 1 0,0-1 0,0 1 0,0-1 0,0 0 0,0 0 0,1-1 0,-1 0 0,1 1 0,0 0 0,1 0 0,0-1 0,0 1 0,1 0 0,0 0 0,2 1 0,-1-1 0,1 1 0,0-1 0,0 0 0,-1-1 0,2-1 0,-2 1 0,0-2 0,-1 0 0,0 0 0,0 0 0,0-1 0,1 1 0,0-1 0,0 1 0,1 0 0,0 0 0,-1 0 0,0-1 0,0 0 0,0 1 0,0-1 0,-1 0 0,1 0 0,-1-1 0,1 1 0,-1 0 0,0-1 0,1 0 0,-1 0 0,1 0 0,0 0 0,-1 1 0,0-1 0,-1 0 0,1 1 0,-1-1 0,1 1 0,1 0 0,-1-1 0,1 0 0,0 0 0,0 0 0,0 0 0,-1 0 0,0 0 0,0 0 0,0 0 0,0 0 0,0-1 0,0 0 0,0 0 0,0 0 0,-1 0 0,0 0 0,-1-1 0,0 0 0,0 0 0,0-1 0,-1 1 0,1 0 0,0 0 0,-1-1 0,0 0 0,0 0 0,0-1 0,0 1 0,1-1 0,-1 1 0,0-1 0,0 0 0,0 0 0,0 0 0,0 1 0,0 0 0,0 0 0,-1 0 0,1 0 0,0 0 0,-1 0 0,1 0 0,0 1 0,-1 0 0,1-1 0,0 1 0,-1-1 0,0 0 0,1 0 0,-1 0 0,0-1 0,0 1 0,0-1 0,0 1 0,0 0 0,-1 0 0,1 1 0,-1-1 0,1 1 0,-1-1 0,0 0 0,-1 0 0,1 1 0,0-1 0,0 1 0,-1-1 0,1 1 0,0-1 0,0 1 0,0 0 0,0 0 0,1 0 0,-1 0 0,0 0 0,-1-1 0,0 1 0,1-1 0,0 1 0,0 1 0,0 0 0,-2-1 0,-1 0 0,0 0 0,-2-1 0,2 2 0,0-1 0,1 2 0,1 0 0,1 0 0,0 1 0,-1-2 0,-1 0 0,-1 0 0,1 0 0,0 0 0,0 1 0,-1-1 0,1 1 0,0 0 0,2 0 0,-1 0 0,0 0 0,0 0 0,0 0 0,0 1 0,1-1 0,0 1 0,-1-1 0,0 0 0,-1 0 0,1 0 0,0 0 0,1 1 0,0-1 0,0 0 0,0 0 0,0-1 0,0 1 0,1-1 0,0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4T17:38:39.176"/>
    </inkml:context>
    <inkml:brush xml:id="br0">
      <inkml:brushProperty name="width" value="0.05" units="cm"/>
      <inkml:brushProperty name="height" value="0.05" units="cm"/>
      <inkml:brushProperty name="color" value="#E71224"/>
    </inkml:brush>
  </inkml:definitions>
  <inkml:trace contextRef="#ctx0" brushRef="#br0">234 12 24575,'-13'-2'0,"3"0"0,-6 0 0,6 1 0,0 0 0,2 0 0,0-1 0,0 2 0,2-1 0,0 1 0,1 0 0,1 0 0,1 0 0,-1 0 0,1 0 0,-2 0 0,-1 0 0,1 0 0,-1 0 0,1 0 0,1 1 0,1-1 0,0 0 0,0 1 0,0 0 0,0-1 0,-1 2 0,0 0 0,-1 1 0,2-1 0,-1 1 0,1-1 0,1 0 0,-1 0 0,2 0 0,-1 1 0,0 0 0,0 0 0,1 1 0,-1-1 0,0 0 0,0 1 0,0-1 0,0 0 0,0 1 0,1-1 0,-1 1 0,0 0 0,0-1 0,1 2 0,-1-2 0,1 1 0,0-1 0,0 1 0,-1 0 0,1 0 0,0 0 0,1 0 0,-1 0 0,0 0 0,0 0 0,0 1 0,0-1 0,1 2 0,-1-1 0,0 0 0,1 0 0,-1 0 0,1 0 0,0 0 0,0 0 0,0 1 0,0-1 0,0 0 0,0 1 0,0-1 0,0 1 0,0-2 0,0 2 0,0-2 0,0 0 0,1 1 0,0-1 0,0 1 0,0-1 0,0 1 0,0-1 0,0 0 0,0 0 0,1-1 0,-1 0 0,1 1 0,0 0 0,1 0 0,0-1 0,0 1 0,1 0 0,0 0 0,2 1 0,-1-1 0,1 1 0,0-1 0,0 0 0,-1-1 0,2-1 0,-2 1 0,0-2 0,-1 0 0,0 0 0,0 0 0,0-1 0,1 1 0,0-1 0,0 1 0,1 0 0,0 0 0,-1 0 0,0-1 0,0 0 0,0 1 0,0-1 0,-1 0 0,1 0 0,-1-1 0,1 1 0,-1 0 0,0-1 0,1 0 0,-1 0 0,1 0 0,0 0 0,-1 1 0,0-1 0,-1 0 0,1 1 0,-1-1 0,1 1 0,1 0 0,-1-1 0,1 0 0,0 0 0,0 0 0,0 0 0,-1 0 0,0 0 0,0 0 0,0 0 0,0 0 0,0-1 0,0 0 0,0 0 0,0 0 0,-1 0 0,0 0 0,-1-1 0,0 0 0,0 0 0,0-1 0,-1 1 0,1 0 0,0 0 0,-1-1 0,0 0 0,0 0 0,0-1 0,0 1 0,1-1 0,-1 1 0,0-1 0,0 0 0,0 0 0,0 0 0,0 1 0,0 0 0,0 0 0,-1 0 0,1 0 0,0 0 0,-1 0 0,1 0 0,0 1 0,-1 0 0,1-1 0,0 1 0,-1-1 0,0 0 0,1 0 0,-1 0 0,0-1 0,0 1 0,0-1 0,0 1 0,0 0 0,-1 0 0,1 1 0,-1-1 0,1 1 0,-1-1 0,0 0 0,-1 0 0,1 1 0,0-1 0,0 1 0,-1-1 0,1 1 0,0-1 0,0 1 0,0 0 0,0 0 0,1 0 0,-1 0 0,0 0 0,-1-1 0,0 1 0,1-1 0,0 1 0,0 1 0,0 0 0,-2-1 0,-1 0 0,0 0 0,-2-1 0,2 2 0,0-1 0,1 2 0,1 0 0,1 0 0,0 1 0,-1-2 0,-1 0 0,-1 0 0,1 0 0,0 0 0,0 1 0,-1-1 0,1 1 0,0 0 0,2 0 0,-1 0 0,0 0 0,0 0 0,0 0 0,0 1 0,1-1 0,0 1 0,-1-1 0,0 0 0,-1 0 0,1 0 0,0 0 0,1 1 0,0-1 0,0 0 0,0 0 0,0-1 0,0 1 0,1-1 0,0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4T17:38:39.176"/>
    </inkml:context>
    <inkml:brush xml:id="br0">
      <inkml:brushProperty name="width" value="0.05" units="cm"/>
      <inkml:brushProperty name="height" value="0.05" units="cm"/>
      <inkml:brushProperty name="color" value="#E71224"/>
    </inkml:brush>
  </inkml:definitions>
  <inkml:trace contextRef="#ctx0" brushRef="#br0">234 12 24575,'-13'-2'0,"3"0"0,-6 0 0,6 1 0,0 0 0,2 0 0,0-1 0,0 2 0,2-1 0,0 1 0,1 0 0,1 0 0,1 0 0,-1 0 0,1 0 0,-2 0 0,-1 0 0,1 0 0,-1 0 0,1 0 0,1 1 0,1-1 0,0 0 0,0 1 0,0 0 0,0-1 0,-1 2 0,0 0 0,-1 1 0,2-1 0,-1 1 0,1-1 0,1 0 0,-1 0 0,2 0 0,-1 1 0,0 0 0,0 0 0,1 1 0,-1-1 0,0 0 0,0 1 0,0-1 0,0 0 0,0 1 0,1-1 0,-1 1 0,0 0 0,0-1 0,1 2 0,-1-2 0,1 1 0,0-1 0,0 1 0,-1 0 0,1 0 0,0 0 0,1 0 0,-1 0 0,0 0 0,0 0 0,0 1 0,0-1 0,1 2 0,-1-1 0,0 0 0,1 0 0,-1 0 0,1 0 0,0 0 0,0 0 0,0 1 0,0-1 0,0 0 0,0 1 0,0-1 0,0 1 0,0-2 0,0 2 0,0-2 0,0 0 0,1 1 0,0-1 0,0 1 0,0-1 0,0 1 0,0-1 0,0 0 0,0 0 0,1-1 0,-1 0 0,1 1 0,0 0 0,1 0 0,0-1 0,0 1 0,1 0 0,0 0 0,2 1 0,-1-1 0,1 1 0,0-1 0,0 0 0,-1-1 0,2-1 0,-2 1 0,0-2 0,-1 0 0,0 0 0,0 0 0,0-1 0,1 1 0,0-1 0,0 1 0,1 0 0,0 0 0,-1 0 0,0-1 0,0 0 0,0 1 0,0-1 0,-1 0 0,1 0 0,-1-1 0,1 1 0,-1 0 0,0-1 0,1 0 0,-1 0 0,1 0 0,0 0 0,-1 1 0,0-1 0,-1 0 0,1 1 0,-1-1 0,1 1 0,1 0 0,-1-1 0,1 0 0,0 0 0,0 0 0,0 0 0,-1 0 0,0 0 0,0 0 0,0 0 0,0 0 0,0-1 0,0 0 0,0 0 0,0 0 0,-1 0 0,0 0 0,-1-1 0,0 0 0,0 0 0,0-1 0,-1 1 0,1 0 0,0 0 0,-1-1 0,0 0 0,0 0 0,0-1 0,0 1 0,1-1 0,-1 1 0,0-1 0,0 0 0,0 0 0,0 0 0,0 1 0,0 0 0,0 0 0,-1 0 0,1 0 0,0 0 0,-1 0 0,1 0 0,0 1 0,-1 0 0,1-1 0,0 1 0,-1-1 0,0 0 0,1 0 0,-1 0 0,0-1 0,0 1 0,0-1 0,0 1 0,0 0 0,-1 0 0,1 1 0,-1-1 0,1 1 0,-1-1 0,0 0 0,-1 0 0,1 1 0,0-1 0,0 1 0,-1-1 0,1 1 0,0-1 0,0 1 0,0 0 0,0 0 0,1 0 0,-1 0 0,0 0 0,-1-1 0,0 1 0,1-1 0,0 1 0,0 1 0,0 0 0,-2-1 0,-1 0 0,0 0 0,-2-1 0,2 2 0,0-1 0,1 2 0,1 0 0,1 0 0,0 1 0,-1-2 0,-1 0 0,-1 0 0,1 0 0,0 0 0,0 1 0,-1-1 0,1 1 0,0 0 0,2 0 0,-1 0 0,0 0 0,0 0 0,0 0 0,0 1 0,1-1 0,0 1 0,-1-1 0,0 0 0,-1 0 0,1 0 0,0 0 0,1 1 0,0-1 0,0 0 0,0 0 0,0-1 0,0 1 0,1-1 0,0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2T12:23:57.164"/>
    </inkml:context>
    <inkml:brush xml:id="br0">
      <inkml:brushProperty name="width" value="0.05" units="cm"/>
      <inkml:brushProperty name="height" value="0.05" units="cm"/>
      <inkml:brushProperty name="color" value="#E71224"/>
    </inkml:brush>
  </inkml:definitions>
  <inkml:trace contextRef="#ctx0" brushRef="#br0">234 12 24575,'-13'-2'0,"3"0"0,-6 0 0,6 1 0,0 0 0,2 0 0,0-1 0,0 2 0,2-1 0,0 1 0,1 0 0,1 0 0,1 0 0,-1 0 0,1 0 0,-2 0 0,-1 0 0,1 0 0,-1 0 0,1 0 0,1 1 0,1-1 0,0 0 0,0 1 0,0 0 0,0-1 0,-1 2 0,0 0 0,-1 1 0,2-1 0,-1 1 0,1-1 0,1 0 0,-1 0 0,2 0 0,-1 1 0,0 0 0,0 0 0,1 1 0,-1-1 0,0 0 0,0 1 0,0-1 0,0 0 0,0 1 0,1-1 0,-1 1 0,0 0 0,0-1 0,1 2 0,-1-2 0,1 1 0,0-1 0,0 1 0,-1 0 0,1 0 0,0 0 0,1 0 0,-1 0 0,0 0 0,0 0 0,0 1 0,0-1 0,1 2 0,-1-1 0,0 0 0,1 0 0,-1 0 0,1 0 0,0 0 0,0 0 0,0 1 0,0-1 0,0 0 0,0 1 0,0-1 0,0 1 0,0-2 0,0 2 0,0-2 0,0 0 0,1 1 0,0-1 0,0 1 0,0-1 0,0 1 0,0-1 0,0 0 0,0 0 0,1-1 0,-1 0 0,1 1 0,0 0 0,1 0 0,0-1 0,0 1 0,1 0 0,0 0 0,2 1 0,-1-1 0,1 1 0,0-1 0,0 0 0,-1-1 0,2-1 0,-2 1 0,0-2 0,-1 0 0,0 0 0,0 0 0,0-1 0,1 1 0,0-1 0,0 1 0,1 0 0,0 0 0,-1 0 0,0-1 0,0 0 0,0 1 0,0-1 0,-1 0 0,1 0 0,-1-1 0,1 1 0,-1 0 0,0-1 0,1 0 0,-1 0 0,1 0 0,0 0 0,-1 1 0,0-1 0,-1 0 0,1 1 0,-1-1 0,1 1 0,1 0 0,-1-1 0,1 0 0,0 0 0,0 0 0,0 0 0,-1 0 0,0 0 0,0 0 0,0 0 0,0 0 0,0-1 0,0 0 0,0 0 0,0 0 0,-1 0 0,0 0 0,-1-1 0,0 0 0,0 0 0,0-1 0,-1 1 0,1 0 0,0 0 0,-1-1 0,0 0 0,0 0 0,0-1 0,0 1 0,1-1 0,-1 1 0,0-1 0,0 0 0,0 0 0,0 0 0,0 1 0,0 0 0,0 0 0,-1 0 0,1 0 0,0 0 0,-1 0 0,1 0 0,0 1 0,-1 0 0,1-1 0,0 1 0,-1-1 0,0 0 0,1 0 0,-1 0 0,0-1 0,0 1 0,0-1 0,0 1 0,0 0 0,-1 0 0,1 1 0,-1-1 0,1 1 0,-1-1 0,0 0 0,-1 0 0,1 1 0,0-1 0,0 1 0,-1-1 0,1 1 0,0-1 0,0 1 0,0 0 0,0 0 0,1 0 0,-1 0 0,0 0 0,-1-1 0,0 1 0,1-1 0,0 1 0,0 1 0,0 0 0,-2-1 0,-1 0 0,0 0 0,-2-1 0,2 2 0,0-1 0,1 2 0,1 0 0,1 0 0,0 1 0,-1-2 0,-1 0 0,-1 0 0,1 0 0,0 0 0,0 1 0,-1-1 0,1 1 0,0 0 0,2 0 0,-1 0 0,0 0 0,0 0 0,0 0 0,0 1 0,1-1 0,0 1 0,-1-1 0,0 0 0,-1 0 0,1 0 0,0 0 0,1 1 0,0-1 0,0 0 0,0 0 0,0-1 0,0 1 0,1-1 0,0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CAC034-CD78-49B0-BCA6-1A6DED00F801}" type="datetimeFigureOut">
              <a:rPr lang="en-GB" smtClean="0"/>
              <a:t>26/08/2023</a:t>
            </a:fld>
            <a:endParaRPr lang="en-GB"/>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33E418-C684-4945-99FD-AD67B519583E}" type="slidenum">
              <a:rPr lang="en-GB" smtClean="0"/>
              <a:t>‹#›</a:t>
            </a:fld>
            <a:endParaRPr lang="en-GB"/>
          </a:p>
        </p:txBody>
      </p:sp>
    </p:spTree>
    <p:extLst>
      <p:ext uri="{BB962C8B-B14F-4D97-AF65-F5344CB8AC3E}">
        <p14:creationId xmlns:p14="http://schemas.microsoft.com/office/powerpoint/2010/main" val="1647407781"/>
      </p:ext>
    </p:extLst>
  </p:cSld>
  <p:clrMap bg1="lt1" tx1="dk1" bg2="lt2" tx2="dk2" accent1="accent1" accent2="accent2" accent3="accent3" accent4="accent4" accent5="accent5" accent6="accent6" hlink="hlink" folHlink="folHlink"/>
  <p:notesStyle>
    <a:lvl1pPr marL="0" algn="l" defTabSz="457154" rtl="0" eaLnBrk="1" latinLnBrk="0" hangingPunct="1">
      <a:defRPr sz="600" kern="1200">
        <a:solidFill>
          <a:schemeClr val="tx1"/>
        </a:solidFill>
        <a:latin typeface="+mn-lt"/>
        <a:ea typeface="+mn-ea"/>
        <a:cs typeface="+mn-cs"/>
      </a:defRPr>
    </a:lvl1pPr>
    <a:lvl2pPr marL="228577" algn="l" defTabSz="457154" rtl="0" eaLnBrk="1" latinLnBrk="0" hangingPunct="1">
      <a:defRPr sz="600" kern="1200">
        <a:solidFill>
          <a:schemeClr val="tx1"/>
        </a:solidFill>
        <a:latin typeface="+mn-lt"/>
        <a:ea typeface="+mn-ea"/>
        <a:cs typeface="+mn-cs"/>
      </a:defRPr>
    </a:lvl2pPr>
    <a:lvl3pPr marL="457154" algn="l" defTabSz="457154" rtl="0" eaLnBrk="1" latinLnBrk="0" hangingPunct="1">
      <a:defRPr sz="600" kern="1200">
        <a:solidFill>
          <a:schemeClr val="tx1"/>
        </a:solidFill>
        <a:latin typeface="+mn-lt"/>
        <a:ea typeface="+mn-ea"/>
        <a:cs typeface="+mn-cs"/>
      </a:defRPr>
    </a:lvl3pPr>
    <a:lvl4pPr marL="685731" algn="l" defTabSz="457154" rtl="0" eaLnBrk="1" latinLnBrk="0" hangingPunct="1">
      <a:defRPr sz="600" kern="1200">
        <a:solidFill>
          <a:schemeClr val="tx1"/>
        </a:solidFill>
        <a:latin typeface="+mn-lt"/>
        <a:ea typeface="+mn-ea"/>
        <a:cs typeface="+mn-cs"/>
      </a:defRPr>
    </a:lvl4pPr>
    <a:lvl5pPr marL="914309" algn="l" defTabSz="457154" rtl="0" eaLnBrk="1" latinLnBrk="0" hangingPunct="1">
      <a:defRPr sz="600" kern="1200">
        <a:solidFill>
          <a:schemeClr val="tx1"/>
        </a:solidFill>
        <a:latin typeface="+mn-lt"/>
        <a:ea typeface="+mn-ea"/>
        <a:cs typeface="+mn-cs"/>
      </a:defRPr>
    </a:lvl5pPr>
    <a:lvl6pPr marL="1142886" algn="l" defTabSz="457154" rtl="0" eaLnBrk="1" latinLnBrk="0" hangingPunct="1">
      <a:defRPr sz="600" kern="1200">
        <a:solidFill>
          <a:schemeClr val="tx1"/>
        </a:solidFill>
        <a:latin typeface="+mn-lt"/>
        <a:ea typeface="+mn-ea"/>
        <a:cs typeface="+mn-cs"/>
      </a:defRPr>
    </a:lvl6pPr>
    <a:lvl7pPr marL="1371462" algn="l" defTabSz="457154" rtl="0" eaLnBrk="1" latinLnBrk="0" hangingPunct="1">
      <a:defRPr sz="600" kern="1200">
        <a:solidFill>
          <a:schemeClr val="tx1"/>
        </a:solidFill>
        <a:latin typeface="+mn-lt"/>
        <a:ea typeface="+mn-ea"/>
        <a:cs typeface="+mn-cs"/>
      </a:defRPr>
    </a:lvl7pPr>
    <a:lvl8pPr marL="1600040" algn="l" defTabSz="457154" rtl="0" eaLnBrk="1" latinLnBrk="0" hangingPunct="1">
      <a:defRPr sz="600" kern="1200">
        <a:solidFill>
          <a:schemeClr val="tx1"/>
        </a:solidFill>
        <a:latin typeface="+mn-lt"/>
        <a:ea typeface="+mn-ea"/>
        <a:cs typeface="+mn-cs"/>
      </a:defRPr>
    </a:lvl8pPr>
    <a:lvl9pPr marL="1828617" algn="l" defTabSz="457154"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ur03.safelinks.protection.outlook.com/?url=https%3A%2F%2Fsciml.ai%2Fnews%2F2020%2F03%2F29%2FSciML%2F&amp;data=04%7C01%7CSigne.Riemer-Sorensen%40sintef.no%7C250c74926f7244e8d4a608d87ce3437d%7Ce1f00f39604145b0b309e0210d8b32af%7C1%7C0%7C637396662855719373%7CUnknown%7CTWFpbGZsb3d8eyJWIjoiMC4wLjAwMDAiLCJQIjoiV2luMzIiLCJBTiI6Ik1haWwiLCJXVCI6Mn0%3D%7C1000&amp;sdata=bXDKFdhdCM2huN78DVgEpyrVKtKwsOcLbx1ZZqcZrCc%3D&amp;reserved=0"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link.springer.com/article/10.1007/s10921-020-00705-1"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0533E418-C684-4945-99FD-AD67B519583E}" type="slidenum">
              <a:rPr lang="en-GB" smtClean="0"/>
              <a:t>1</a:t>
            </a:fld>
            <a:endParaRPr lang="en-GB"/>
          </a:p>
        </p:txBody>
      </p:sp>
    </p:spTree>
    <p:extLst>
      <p:ext uri="{BB962C8B-B14F-4D97-AF65-F5344CB8AC3E}">
        <p14:creationId xmlns:p14="http://schemas.microsoft.com/office/powerpoint/2010/main" val="364518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a:t>Figure</a:t>
            </a:r>
            <a:r>
              <a:rPr lang="nb-NO" dirty="0"/>
              <a:t> </a:t>
            </a:r>
            <a:r>
              <a:rPr lang="nb-NO" dirty="0" err="1"/>
              <a:t>illustrates</a:t>
            </a:r>
            <a:r>
              <a:rPr lang="nb-NO" dirty="0"/>
              <a:t> different types </a:t>
            </a:r>
            <a:r>
              <a:rPr lang="nb-NO" dirty="0" err="1"/>
              <a:t>of</a:t>
            </a:r>
            <a:r>
              <a:rPr lang="nb-NO" dirty="0"/>
              <a:t> </a:t>
            </a:r>
            <a:r>
              <a:rPr lang="nb-NO" dirty="0" err="1"/>
              <a:t>model</a:t>
            </a:r>
            <a:r>
              <a:rPr lang="nb-NO" dirty="0"/>
              <a:t> </a:t>
            </a:r>
            <a:r>
              <a:rPr lang="nb-NO" dirty="0" err="1"/>
              <a:t>building</a:t>
            </a:r>
            <a:endParaRPr lang="nb-NO" dirty="0"/>
          </a:p>
          <a:p>
            <a:endParaRPr lang="nb-NO" dirty="0"/>
          </a:p>
          <a:p>
            <a:r>
              <a:rPr lang="nb-NO" dirty="0" err="1"/>
              <a:t>Traditional</a:t>
            </a:r>
            <a:r>
              <a:rPr lang="nb-NO" dirty="0"/>
              <a:t> </a:t>
            </a:r>
            <a:r>
              <a:rPr lang="nb-NO" dirty="0" err="1"/>
              <a:t>model</a:t>
            </a:r>
            <a:r>
              <a:rPr lang="nb-NO" dirty="0"/>
              <a:t> </a:t>
            </a:r>
            <a:r>
              <a:rPr lang="nb-NO" dirty="0" err="1"/>
              <a:t>development</a:t>
            </a:r>
            <a:r>
              <a:rPr lang="nb-NO" dirty="0"/>
              <a:t>:</a:t>
            </a:r>
          </a:p>
          <a:p>
            <a:r>
              <a:rPr lang="nb-NO" dirty="0"/>
              <a:t>	</a:t>
            </a:r>
            <a:r>
              <a:rPr lang="nb-NO" dirty="0" err="1"/>
              <a:t>Hypothesis</a:t>
            </a:r>
            <a:r>
              <a:rPr lang="nb-NO" dirty="0"/>
              <a:t> -&gt; </a:t>
            </a:r>
            <a:r>
              <a:rPr lang="nb-NO" dirty="0" err="1"/>
              <a:t>model</a:t>
            </a:r>
            <a:r>
              <a:rPr lang="nb-NO" dirty="0"/>
              <a:t>/</a:t>
            </a:r>
            <a:r>
              <a:rPr lang="nb-NO" dirty="0" err="1"/>
              <a:t>equations</a:t>
            </a:r>
            <a:r>
              <a:rPr lang="nb-NO" dirty="0"/>
              <a:t> -&gt; data </a:t>
            </a:r>
            <a:r>
              <a:rPr lang="nb-NO" dirty="0" err="1"/>
              <a:t>collection</a:t>
            </a:r>
            <a:r>
              <a:rPr lang="nb-NO" dirty="0"/>
              <a:t> and </a:t>
            </a:r>
            <a:r>
              <a:rPr lang="nb-NO" dirty="0" err="1"/>
              <a:t>analysis</a:t>
            </a:r>
            <a:r>
              <a:rPr lang="nb-NO" dirty="0"/>
              <a:t> -&gt; </a:t>
            </a:r>
            <a:r>
              <a:rPr lang="nb-NO" dirty="0" err="1"/>
              <a:t>conclusion</a:t>
            </a:r>
            <a:endParaRPr lang="nb-NO" dirty="0"/>
          </a:p>
          <a:p>
            <a:r>
              <a:rPr lang="nb-NO" dirty="0"/>
              <a:t>	If it </a:t>
            </a:r>
            <a:r>
              <a:rPr lang="nb-NO" dirty="0" err="1"/>
              <a:t>gets</a:t>
            </a:r>
            <a:r>
              <a:rPr lang="nb-NO" dirty="0"/>
              <a:t> </a:t>
            </a:r>
            <a:r>
              <a:rPr lang="nb-NO" dirty="0" err="1"/>
              <a:t>complicated</a:t>
            </a:r>
            <a:r>
              <a:rPr lang="nb-NO" dirty="0"/>
              <a:t> </a:t>
            </a:r>
            <a:r>
              <a:rPr lang="nb-NO" dirty="0" err="1"/>
              <a:t>then</a:t>
            </a:r>
            <a:r>
              <a:rPr lang="nb-NO" dirty="0"/>
              <a:t> </a:t>
            </a:r>
            <a:r>
              <a:rPr lang="nb-NO" dirty="0" err="1"/>
              <a:t>you</a:t>
            </a:r>
            <a:r>
              <a:rPr lang="nb-NO" dirty="0"/>
              <a:t> do </a:t>
            </a:r>
            <a:r>
              <a:rPr lang="nb-NO" dirty="0" err="1"/>
              <a:t>simulations</a:t>
            </a:r>
            <a:endParaRPr lang="nb-NO" dirty="0"/>
          </a:p>
          <a:p>
            <a:r>
              <a:rPr lang="nb-NO" dirty="0"/>
              <a:t>Data driven:</a:t>
            </a:r>
          </a:p>
          <a:p>
            <a:r>
              <a:rPr lang="nb-NO" dirty="0"/>
              <a:t>	Data -&gt; </a:t>
            </a:r>
            <a:r>
              <a:rPr lang="nb-NO" dirty="0" err="1"/>
              <a:t>analysis</a:t>
            </a:r>
            <a:r>
              <a:rPr lang="nb-NO" dirty="0"/>
              <a:t> and </a:t>
            </a:r>
            <a:r>
              <a:rPr lang="nb-NO" dirty="0" err="1"/>
              <a:t>conclusion</a:t>
            </a:r>
            <a:r>
              <a:rPr lang="nb-NO" dirty="0"/>
              <a:t>, </a:t>
            </a:r>
            <a:r>
              <a:rPr lang="nb-NO" dirty="0" err="1"/>
              <a:t>no</a:t>
            </a:r>
            <a:r>
              <a:rPr lang="nb-NO" dirty="0"/>
              <a:t> </a:t>
            </a:r>
            <a:r>
              <a:rPr lang="nb-NO" dirty="0" err="1"/>
              <a:t>model</a:t>
            </a:r>
            <a:r>
              <a:rPr lang="nb-NO" dirty="0"/>
              <a:t>?</a:t>
            </a:r>
          </a:p>
          <a:p>
            <a:endParaRPr lang="nb-NO" dirty="0"/>
          </a:p>
          <a:p>
            <a:r>
              <a:rPr lang="nb-NO" dirty="0"/>
              <a:t>Hybrid </a:t>
            </a:r>
            <a:r>
              <a:rPr lang="nb-NO" dirty="0" err="1"/>
              <a:t>analytics</a:t>
            </a:r>
            <a:r>
              <a:rPr lang="nb-NO" dirty="0"/>
              <a:t>, </a:t>
            </a:r>
            <a:r>
              <a:rPr lang="nb-NO" dirty="0" err="1"/>
              <a:t>one</a:t>
            </a:r>
            <a:r>
              <a:rPr lang="nb-NO" dirty="0"/>
              <a:t> </a:t>
            </a:r>
            <a:r>
              <a:rPr lang="nb-NO" dirty="0" err="1"/>
              <a:t>way</a:t>
            </a:r>
            <a:r>
              <a:rPr lang="nb-NO" dirty="0"/>
              <a:t> </a:t>
            </a:r>
            <a:r>
              <a:rPr lang="nb-NO" dirty="0" err="1"/>
              <a:t>of</a:t>
            </a:r>
            <a:r>
              <a:rPr lang="nb-NO" dirty="0"/>
              <a:t> </a:t>
            </a:r>
            <a:r>
              <a:rPr lang="nb-NO" dirty="0" err="1"/>
              <a:t>integrating</a:t>
            </a:r>
            <a:r>
              <a:rPr lang="nb-NO" dirty="0"/>
              <a:t> </a:t>
            </a:r>
            <a:r>
              <a:rPr lang="nb-NO" dirty="0" err="1"/>
              <a:t>machine</a:t>
            </a:r>
            <a:r>
              <a:rPr lang="nb-NO" dirty="0"/>
              <a:t> </a:t>
            </a:r>
            <a:r>
              <a:rPr lang="nb-NO" dirty="0" err="1"/>
              <a:t>learning</a:t>
            </a:r>
            <a:r>
              <a:rPr lang="nb-NO" dirty="0"/>
              <a:t> and </a:t>
            </a:r>
            <a:r>
              <a:rPr lang="nb-NO" dirty="0" err="1"/>
              <a:t>physics</a:t>
            </a:r>
            <a:endParaRPr lang="nb-NO" dirty="0"/>
          </a:p>
          <a:p>
            <a:r>
              <a:rPr lang="nb-NO" dirty="0" err="1"/>
              <a:t>Emerging</a:t>
            </a:r>
            <a:r>
              <a:rPr lang="nb-NO" dirty="0"/>
              <a:t> </a:t>
            </a:r>
            <a:r>
              <a:rPr lang="nb-NO" dirty="0" err="1"/>
              <a:t>field</a:t>
            </a:r>
            <a:r>
              <a:rPr lang="nb-NO" dirty="0"/>
              <a:t>, </a:t>
            </a:r>
            <a:r>
              <a:rPr lang="nb-NO" dirty="0" err="1"/>
              <a:t>research</a:t>
            </a:r>
            <a:r>
              <a:rPr lang="nb-NO" dirty="0"/>
              <a:t> area, not </a:t>
            </a:r>
            <a:r>
              <a:rPr lang="nb-NO" dirty="0" err="1"/>
              <a:t>of</a:t>
            </a:r>
            <a:r>
              <a:rPr lang="nb-NO" dirty="0"/>
              <a:t>-</a:t>
            </a:r>
            <a:r>
              <a:rPr lang="nb-NO" dirty="0" err="1"/>
              <a:t>the</a:t>
            </a:r>
            <a:r>
              <a:rPr lang="nb-NO" dirty="0"/>
              <a:t>-shelf </a:t>
            </a:r>
            <a:r>
              <a:rPr lang="nb-NO" dirty="0" err="1"/>
              <a:t>solutions</a:t>
            </a:r>
            <a:endParaRPr lang="nb-NO" dirty="0"/>
          </a:p>
          <a:p>
            <a:endParaRPr lang="nb-NO" dirty="0"/>
          </a:p>
          <a:p>
            <a:endParaRPr lang="nb-NO" dirty="0"/>
          </a:p>
          <a:p>
            <a:r>
              <a:rPr lang="nb-NO" b="1" dirty="0" err="1"/>
              <a:t>Why</a:t>
            </a:r>
            <a:r>
              <a:rPr lang="nb-NO" b="1" dirty="0"/>
              <a:t> </a:t>
            </a:r>
            <a:r>
              <a:rPr lang="nb-NO" b="1" dirty="0" err="1"/>
              <a:t>use</a:t>
            </a:r>
            <a:r>
              <a:rPr lang="nb-NO" b="1" dirty="0"/>
              <a:t> hybrid </a:t>
            </a:r>
            <a:r>
              <a:rPr lang="nb-NO" b="1" dirty="0" err="1"/>
              <a:t>analytics</a:t>
            </a:r>
            <a:r>
              <a:rPr lang="nb-NO" b="1" dirty="0"/>
              <a:t>?</a:t>
            </a:r>
          </a:p>
          <a:p>
            <a:endParaRPr lang="nb-NO" dirty="0"/>
          </a:p>
          <a:p>
            <a:r>
              <a:rPr lang="nb-NO" dirty="0"/>
              <a:t>Not all problems have </a:t>
            </a:r>
            <a:r>
              <a:rPr lang="nb-NO" dirty="0" err="1"/>
              <a:t>big</a:t>
            </a:r>
            <a:r>
              <a:rPr lang="nb-NO" dirty="0"/>
              <a:t> data</a:t>
            </a:r>
          </a:p>
          <a:p>
            <a:r>
              <a:rPr lang="nb-NO" dirty="0"/>
              <a:t>	most </a:t>
            </a:r>
            <a:r>
              <a:rPr lang="nb-NO" dirty="0" err="1"/>
              <a:t>research</a:t>
            </a:r>
            <a:r>
              <a:rPr lang="nb-NO" dirty="0"/>
              <a:t> problems have </a:t>
            </a:r>
            <a:r>
              <a:rPr lang="nb-NO" dirty="0" err="1"/>
              <a:t>small</a:t>
            </a:r>
            <a:r>
              <a:rPr lang="nb-NO" dirty="0"/>
              <a:t> data</a:t>
            </a:r>
          </a:p>
          <a:p>
            <a:r>
              <a:rPr lang="nb-NO" dirty="0" err="1"/>
              <a:t>Physical</a:t>
            </a:r>
            <a:r>
              <a:rPr lang="nb-NO" dirty="0"/>
              <a:t> </a:t>
            </a:r>
            <a:r>
              <a:rPr lang="nb-NO" dirty="0" err="1"/>
              <a:t>understanding</a:t>
            </a:r>
            <a:r>
              <a:rPr lang="nb-NO" dirty="0"/>
              <a:t> </a:t>
            </a:r>
            <a:r>
              <a:rPr lang="nb-NO" dirty="0" err="1"/>
              <a:t>may</a:t>
            </a:r>
            <a:r>
              <a:rPr lang="nb-NO" dirty="0"/>
              <a:t> be </a:t>
            </a:r>
            <a:r>
              <a:rPr lang="nb-NO" dirty="0" err="1"/>
              <a:t>important</a:t>
            </a:r>
            <a:endParaRPr lang="nb-NO" dirty="0"/>
          </a:p>
          <a:p>
            <a:r>
              <a:rPr lang="nb-NO" dirty="0"/>
              <a:t>	</a:t>
            </a:r>
            <a:r>
              <a:rPr lang="nb-NO" dirty="0" err="1"/>
              <a:t>some</a:t>
            </a:r>
            <a:r>
              <a:rPr lang="nb-NO" dirty="0"/>
              <a:t> </a:t>
            </a:r>
            <a:r>
              <a:rPr lang="nb-NO" dirty="0" err="1"/>
              <a:t>models</a:t>
            </a:r>
            <a:r>
              <a:rPr lang="nb-NO" dirty="0"/>
              <a:t> </a:t>
            </a:r>
            <a:r>
              <a:rPr lang="nb-NO" dirty="0" err="1"/>
              <a:t>already</a:t>
            </a:r>
            <a:r>
              <a:rPr lang="nb-NO" dirty="0"/>
              <a:t> </a:t>
            </a:r>
            <a:r>
              <a:rPr lang="nb-NO" dirty="0" err="1"/>
              <a:t>exist</a:t>
            </a:r>
            <a:endParaRPr lang="nb-NO" dirty="0"/>
          </a:p>
          <a:p>
            <a:r>
              <a:rPr lang="nb-NO" dirty="0" err="1"/>
              <a:t>Explicability</a:t>
            </a:r>
            <a:r>
              <a:rPr lang="nb-NO" dirty="0"/>
              <a:t> and </a:t>
            </a:r>
            <a:r>
              <a:rPr lang="nb-NO" dirty="0" err="1"/>
              <a:t>safety</a:t>
            </a:r>
            <a:endParaRPr lang="nb-NO" dirty="0"/>
          </a:p>
          <a:p>
            <a:r>
              <a:rPr lang="nb-NO" dirty="0"/>
              <a:t>	</a:t>
            </a:r>
            <a:r>
              <a:rPr lang="nb-NO" dirty="0" err="1"/>
              <a:t>extrapolation</a:t>
            </a:r>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0533E418-C684-4945-99FD-AD67B519583E}" type="slidenum">
              <a:rPr lang="en-GB" smtClean="0"/>
              <a:t>10</a:t>
            </a:fld>
            <a:endParaRPr lang="en-GB"/>
          </a:p>
        </p:txBody>
      </p:sp>
    </p:spTree>
    <p:extLst>
      <p:ext uri="{BB962C8B-B14F-4D97-AF65-F5344CB8AC3E}">
        <p14:creationId xmlns:p14="http://schemas.microsoft.com/office/powerpoint/2010/main" val="850070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First </a:t>
            </a:r>
            <a:r>
              <a:rPr lang="nb-NO" dirty="0" err="1"/>
              <a:t>of</a:t>
            </a:r>
            <a:r>
              <a:rPr lang="nb-NO" dirty="0"/>
              <a:t> all, </a:t>
            </a:r>
            <a:r>
              <a:rPr lang="nb-NO" dirty="0" err="1"/>
              <a:t>when</a:t>
            </a:r>
            <a:r>
              <a:rPr lang="nb-NO" dirty="0"/>
              <a:t> </a:t>
            </a:r>
            <a:r>
              <a:rPr lang="nb-NO" dirty="0" err="1"/>
              <a:t>we</a:t>
            </a:r>
            <a:r>
              <a:rPr lang="nb-NO" dirty="0"/>
              <a:t> </a:t>
            </a:r>
            <a:r>
              <a:rPr lang="nb-NO" dirty="0" err="1"/>
              <a:t>impose</a:t>
            </a:r>
            <a:r>
              <a:rPr lang="nb-NO" dirty="0"/>
              <a:t> </a:t>
            </a:r>
            <a:r>
              <a:rPr lang="nb-NO" dirty="0" err="1"/>
              <a:t>knowledge</a:t>
            </a:r>
            <a:r>
              <a:rPr lang="nb-NO" dirty="0"/>
              <a:t> </a:t>
            </a:r>
            <a:r>
              <a:rPr lang="nb-NO" dirty="0" err="1"/>
              <a:t>on</a:t>
            </a:r>
            <a:r>
              <a:rPr lang="nb-NO" dirty="0"/>
              <a:t> </a:t>
            </a:r>
            <a:r>
              <a:rPr lang="nb-NO" dirty="0" err="1"/>
              <a:t>our</a:t>
            </a:r>
            <a:r>
              <a:rPr lang="nb-NO" dirty="0"/>
              <a:t> </a:t>
            </a:r>
            <a:r>
              <a:rPr lang="nb-NO" dirty="0" err="1"/>
              <a:t>model</a:t>
            </a:r>
            <a:r>
              <a:rPr lang="nb-NO" dirty="0"/>
              <a:t>, </a:t>
            </a:r>
            <a:r>
              <a:rPr lang="nb-NO" dirty="0" err="1"/>
              <a:t>we</a:t>
            </a:r>
            <a:r>
              <a:rPr lang="nb-NO" dirty="0"/>
              <a:t> bias it. </a:t>
            </a:r>
            <a:r>
              <a:rPr lang="nb-NO" dirty="0" err="1"/>
              <a:t>We</a:t>
            </a:r>
            <a:r>
              <a:rPr lang="nb-NO" dirty="0"/>
              <a:t> bias it </a:t>
            </a:r>
            <a:r>
              <a:rPr lang="nb-NO" dirty="0" err="1"/>
              <a:t>towards</a:t>
            </a:r>
            <a:r>
              <a:rPr lang="nb-NO" dirty="0"/>
              <a:t> </a:t>
            </a:r>
            <a:r>
              <a:rPr lang="nb-NO" dirty="0" err="1"/>
              <a:t>something</a:t>
            </a:r>
            <a:r>
              <a:rPr lang="nb-NO" dirty="0"/>
              <a:t> </a:t>
            </a:r>
            <a:r>
              <a:rPr lang="nb-NO" dirty="0" err="1"/>
              <a:t>we</a:t>
            </a:r>
            <a:r>
              <a:rPr lang="nb-NO" dirty="0"/>
              <a:t> </a:t>
            </a:r>
            <a:r>
              <a:rPr lang="nb-NO" dirty="0" err="1"/>
              <a:t>believe</a:t>
            </a:r>
            <a:r>
              <a:rPr lang="nb-NO" dirty="0"/>
              <a:t> to be true. This must be a </a:t>
            </a:r>
            <a:r>
              <a:rPr lang="nb-NO" dirty="0" err="1"/>
              <a:t>concious</a:t>
            </a:r>
            <a:r>
              <a:rPr lang="nb-NO" dirty="0"/>
              <a:t> </a:t>
            </a:r>
            <a:r>
              <a:rPr lang="nb-NO" dirty="0" err="1"/>
              <a:t>decision</a:t>
            </a:r>
            <a:r>
              <a:rPr lang="nb-NO" dirty="0"/>
              <a:t>!</a:t>
            </a:r>
          </a:p>
          <a:p>
            <a:endParaRPr lang="nb-NO" dirty="0"/>
          </a:p>
          <a:p>
            <a:r>
              <a:rPr lang="nb-NO" dirty="0"/>
              <a:t>Three types </a:t>
            </a:r>
            <a:r>
              <a:rPr lang="nb-NO" dirty="0" err="1"/>
              <a:t>of</a:t>
            </a:r>
            <a:r>
              <a:rPr lang="nb-NO" dirty="0"/>
              <a:t> </a:t>
            </a:r>
            <a:r>
              <a:rPr lang="nb-NO" dirty="0" err="1"/>
              <a:t>constraints</a:t>
            </a:r>
            <a:endParaRPr lang="nb-NO" dirty="0"/>
          </a:p>
          <a:p>
            <a:endParaRPr lang="nb-NO" dirty="0"/>
          </a:p>
          <a:p>
            <a:r>
              <a:rPr lang="nb-NO" dirty="0" err="1"/>
              <a:t>Observational</a:t>
            </a:r>
            <a:r>
              <a:rPr lang="nb-NO" dirty="0"/>
              <a:t> bias</a:t>
            </a:r>
          </a:p>
          <a:p>
            <a:pPr marL="395605" indent="-215900"/>
            <a:r>
              <a:rPr lang="en-NO" dirty="0"/>
              <a:t>Use training data that obeys specific laws of physics</a:t>
            </a:r>
            <a:endParaRPr lang="en-US" dirty="0"/>
          </a:p>
          <a:p>
            <a:pPr marL="395605" indent="-215900"/>
            <a:r>
              <a:rPr lang="en-NO" dirty="0"/>
              <a:t>Can be achieved via data augmentation (mirror symmetry, translational invariance)</a:t>
            </a:r>
            <a:endParaRPr lang="en-NO" dirty="0">
              <a:cs typeface="Calibri"/>
            </a:endParaRPr>
          </a:p>
          <a:p>
            <a:pPr marL="395605" indent="-215900"/>
            <a:r>
              <a:rPr lang="en-NO" dirty="0"/>
              <a:t>Does not come with any guarantees</a:t>
            </a:r>
            <a:endParaRPr lang="en-NO" dirty="0">
              <a:cs typeface="Calibri"/>
            </a:endParaRPr>
          </a:p>
          <a:p>
            <a:endParaRPr lang="nb-NO" dirty="0"/>
          </a:p>
          <a:p>
            <a:r>
              <a:rPr lang="nb-NO" dirty="0"/>
              <a:t>Learning bias</a:t>
            </a:r>
          </a:p>
          <a:p>
            <a:pPr marL="395605" indent="-215900"/>
            <a:r>
              <a:rPr lang="en-NO" dirty="0"/>
              <a:t>Modify loss function to account for physical constrains (physics informed neural networks)</a:t>
            </a:r>
            <a:endParaRPr lang="en-US" dirty="0"/>
          </a:p>
          <a:p>
            <a:pPr marL="395605" indent="-215900"/>
            <a:r>
              <a:rPr lang="en-NO" dirty="0"/>
              <a:t>Very general and flexible, easy to implement</a:t>
            </a:r>
            <a:endParaRPr lang="en-NO" dirty="0">
              <a:cs typeface="Calibri"/>
            </a:endParaRPr>
          </a:p>
          <a:p>
            <a:pPr marL="395605" indent="-215900"/>
            <a:r>
              <a:rPr lang="en-NO" dirty="0"/>
              <a:t>Does not come with guarantees</a:t>
            </a:r>
            <a:endParaRPr lang="en-NO" dirty="0">
              <a:cs typeface="Calibri"/>
            </a:endParaRPr>
          </a:p>
          <a:p>
            <a:pPr marL="395605" indent="-215900"/>
            <a:r>
              <a:rPr lang="en-NO" dirty="0"/>
              <a:t>Adds additional hyperparameters to the problem</a:t>
            </a:r>
          </a:p>
          <a:p>
            <a:pPr marL="395605" indent="-215900"/>
            <a:endParaRPr lang="en-NO" dirty="0">
              <a:cs typeface="Calibri"/>
            </a:endParaRPr>
          </a:p>
          <a:p>
            <a:pPr marL="395605" indent="-215900"/>
            <a:r>
              <a:rPr lang="en-NO" dirty="0">
                <a:cs typeface="Calibri"/>
              </a:rPr>
              <a:t>Inductive bias</a:t>
            </a:r>
          </a:p>
          <a:p>
            <a:pPr marL="395605" indent="-215900"/>
            <a:r>
              <a:rPr lang="en-NO" dirty="0"/>
              <a:t>Specific form of model can </a:t>
            </a:r>
            <a:r>
              <a:rPr lang="en-US" dirty="0">
                <a:ea typeface="+mn-lt"/>
                <a:cs typeface="+mn-lt"/>
              </a:rPr>
              <a:t>guarantee</a:t>
            </a:r>
            <a:r>
              <a:rPr lang="en-NO" dirty="0"/>
              <a:t> certain properties</a:t>
            </a:r>
            <a:endParaRPr lang="en-US" dirty="0">
              <a:cs typeface="Calibri"/>
            </a:endParaRPr>
          </a:p>
          <a:p>
            <a:pPr marL="395605" indent="-215900"/>
            <a:r>
              <a:rPr lang="en-NO" dirty="0"/>
              <a:t>Hard to implement, not always possible</a:t>
            </a:r>
            <a:endParaRPr lang="en-NO" dirty="0">
              <a:cs typeface="Calibri"/>
            </a:endParaRPr>
          </a:p>
          <a:p>
            <a:pPr marL="395605" indent="-215900"/>
            <a:r>
              <a:rPr lang="en-NO" dirty="0"/>
              <a:t>At the moment, limited to selected cases (Hamiltonian NN seems to be the way to go, port-Hamiltonian framework can also take energy losses etc. into account)</a:t>
            </a:r>
            <a:endParaRPr lang="en-NO" dirty="0">
              <a:cs typeface="Calibri"/>
            </a:endParaRPr>
          </a:p>
          <a:p>
            <a:pPr marL="395605" indent="-215900"/>
            <a:endParaRPr lang="en-NO" dirty="0">
              <a:cs typeface="Calibri"/>
            </a:endParaRPr>
          </a:p>
          <a:p>
            <a:endParaRPr lang="nb-NO" dirty="0"/>
          </a:p>
        </p:txBody>
      </p:sp>
      <p:sp>
        <p:nvSpPr>
          <p:cNvPr id="4" name="Slide Number Placeholder 3"/>
          <p:cNvSpPr>
            <a:spLocks noGrp="1"/>
          </p:cNvSpPr>
          <p:nvPr>
            <p:ph type="sldNum" sz="quarter" idx="5"/>
          </p:nvPr>
        </p:nvSpPr>
        <p:spPr/>
        <p:txBody>
          <a:bodyPr/>
          <a:lstStyle/>
          <a:p>
            <a:pPr marL="0" marR="0" lvl="0" indent="0" algn="r" defTabSz="914355" rtl="0" eaLnBrk="1" fontAlgn="auto" latinLnBrk="0" hangingPunct="1">
              <a:lnSpc>
                <a:spcPct val="100000"/>
              </a:lnSpc>
              <a:spcBef>
                <a:spcPts val="0"/>
              </a:spcBef>
              <a:spcAft>
                <a:spcPts val="0"/>
              </a:spcAft>
              <a:buClrTx/>
              <a:buSzTx/>
              <a:buFontTx/>
              <a:buNone/>
              <a:tabLst/>
              <a:defRPr/>
            </a:pPr>
            <a:fld id="{6711E389-6B1A-4073-A398-96B5797B9778}" type="slidenum">
              <a:rPr kumimoji="0" lang="nb-N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5" rtl="0" eaLnBrk="1" fontAlgn="auto" latinLnBrk="0" hangingPunct="1">
                <a:lnSpc>
                  <a:spcPct val="100000"/>
                </a:lnSpc>
                <a:spcBef>
                  <a:spcPts val="0"/>
                </a:spcBef>
                <a:spcAft>
                  <a:spcPts val="0"/>
                </a:spcAft>
                <a:buClrTx/>
                <a:buSzTx/>
                <a:buFontTx/>
                <a:buNone/>
                <a:tabLst/>
                <a:defRPr/>
              </a:pPr>
              <a:t>11</a:t>
            </a:fld>
            <a:endParaRPr kumimoji="0" lang="nb-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8616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First </a:t>
            </a:r>
            <a:r>
              <a:rPr lang="nb-NO" dirty="0" err="1"/>
              <a:t>of</a:t>
            </a:r>
            <a:r>
              <a:rPr lang="nb-NO" dirty="0"/>
              <a:t> all, </a:t>
            </a:r>
            <a:r>
              <a:rPr lang="nb-NO" dirty="0" err="1"/>
              <a:t>when</a:t>
            </a:r>
            <a:r>
              <a:rPr lang="nb-NO" dirty="0"/>
              <a:t> </a:t>
            </a:r>
            <a:r>
              <a:rPr lang="nb-NO" dirty="0" err="1"/>
              <a:t>we</a:t>
            </a:r>
            <a:r>
              <a:rPr lang="nb-NO" dirty="0"/>
              <a:t> </a:t>
            </a:r>
            <a:r>
              <a:rPr lang="nb-NO" dirty="0" err="1"/>
              <a:t>impose</a:t>
            </a:r>
            <a:r>
              <a:rPr lang="nb-NO" dirty="0"/>
              <a:t> </a:t>
            </a:r>
            <a:r>
              <a:rPr lang="nb-NO" dirty="0" err="1"/>
              <a:t>knowledge</a:t>
            </a:r>
            <a:r>
              <a:rPr lang="nb-NO" dirty="0"/>
              <a:t> </a:t>
            </a:r>
            <a:r>
              <a:rPr lang="nb-NO" dirty="0" err="1"/>
              <a:t>on</a:t>
            </a:r>
            <a:r>
              <a:rPr lang="nb-NO" dirty="0"/>
              <a:t> </a:t>
            </a:r>
            <a:r>
              <a:rPr lang="nb-NO" dirty="0" err="1"/>
              <a:t>our</a:t>
            </a:r>
            <a:r>
              <a:rPr lang="nb-NO" dirty="0"/>
              <a:t> </a:t>
            </a:r>
            <a:r>
              <a:rPr lang="nb-NO" dirty="0" err="1"/>
              <a:t>model</a:t>
            </a:r>
            <a:r>
              <a:rPr lang="nb-NO" dirty="0"/>
              <a:t>, </a:t>
            </a:r>
            <a:r>
              <a:rPr lang="nb-NO" dirty="0" err="1"/>
              <a:t>we</a:t>
            </a:r>
            <a:r>
              <a:rPr lang="nb-NO" dirty="0"/>
              <a:t> bias it. </a:t>
            </a:r>
            <a:r>
              <a:rPr lang="nb-NO" dirty="0" err="1"/>
              <a:t>We</a:t>
            </a:r>
            <a:r>
              <a:rPr lang="nb-NO" dirty="0"/>
              <a:t> bias it </a:t>
            </a:r>
            <a:r>
              <a:rPr lang="nb-NO" dirty="0" err="1"/>
              <a:t>towards</a:t>
            </a:r>
            <a:r>
              <a:rPr lang="nb-NO" dirty="0"/>
              <a:t> </a:t>
            </a:r>
            <a:r>
              <a:rPr lang="nb-NO" dirty="0" err="1"/>
              <a:t>something</a:t>
            </a:r>
            <a:r>
              <a:rPr lang="nb-NO" dirty="0"/>
              <a:t> </a:t>
            </a:r>
            <a:r>
              <a:rPr lang="nb-NO" dirty="0" err="1"/>
              <a:t>we</a:t>
            </a:r>
            <a:r>
              <a:rPr lang="nb-NO" dirty="0"/>
              <a:t> </a:t>
            </a:r>
            <a:r>
              <a:rPr lang="nb-NO" dirty="0" err="1"/>
              <a:t>believe</a:t>
            </a:r>
            <a:r>
              <a:rPr lang="nb-NO" dirty="0"/>
              <a:t> to be true. This must be a </a:t>
            </a:r>
            <a:r>
              <a:rPr lang="nb-NO" dirty="0" err="1"/>
              <a:t>concious</a:t>
            </a:r>
            <a:r>
              <a:rPr lang="nb-NO" dirty="0"/>
              <a:t> </a:t>
            </a:r>
            <a:r>
              <a:rPr lang="nb-NO" dirty="0" err="1"/>
              <a:t>decision</a:t>
            </a:r>
            <a:r>
              <a:rPr lang="nb-NO" dirty="0"/>
              <a:t>!</a:t>
            </a:r>
          </a:p>
          <a:p>
            <a:endParaRPr lang="nb-NO" dirty="0"/>
          </a:p>
          <a:p>
            <a:r>
              <a:rPr lang="nb-NO" dirty="0"/>
              <a:t>Three types </a:t>
            </a:r>
            <a:r>
              <a:rPr lang="nb-NO" dirty="0" err="1"/>
              <a:t>of</a:t>
            </a:r>
            <a:r>
              <a:rPr lang="nb-NO" dirty="0"/>
              <a:t> </a:t>
            </a:r>
            <a:r>
              <a:rPr lang="nb-NO" dirty="0" err="1"/>
              <a:t>constraints</a:t>
            </a:r>
            <a:endParaRPr lang="nb-NO" dirty="0"/>
          </a:p>
          <a:p>
            <a:endParaRPr lang="nb-NO" dirty="0"/>
          </a:p>
          <a:p>
            <a:r>
              <a:rPr lang="nb-NO" dirty="0" err="1"/>
              <a:t>Observational</a:t>
            </a:r>
            <a:r>
              <a:rPr lang="nb-NO" dirty="0"/>
              <a:t> bias</a:t>
            </a:r>
          </a:p>
          <a:p>
            <a:pPr marL="395605" indent="-215900"/>
            <a:r>
              <a:rPr lang="en-NO" dirty="0"/>
              <a:t>Use training data that obeys specific laws of physics</a:t>
            </a:r>
            <a:endParaRPr lang="en-US" dirty="0"/>
          </a:p>
          <a:p>
            <a:pPr marL="395605" indent="-215900"/>
            <a:r>
              <a:rPr lang="en-NO" dirty="0"/>
              <a:t>Can be achieved via data augmentation (mirror symmetry, translational invariance)</a:t>
            </a:r>
            <a:endParaRPr lang="en-NO" dirty="0">
              <a:cs typeface="Calibri"/>
            </a:endParaRPr>
          </a:p>
          <a:p>
            <a:pPr marL="395605" indent="-215900"/>
            <a:r>
              <a:rPr lang="en-NO" dirty="0"/>
              <a:t>Does not come with any guarantees</a:t>
            </a:r>
            <a:endParaRPr lang="en-NO" dirty="0">
              <a:cs typeface="Calibri"/>
            </a:endParaRPr>
          </a:p>
          <a:p>
            <a:endParaRPr lang="nb-NO" dirty="0"/>
          </a:p>
          <a:p>
            <a:r>
              <a:rPr lang="nb-NO" dirty="0"/>
              <a:t>Learning bias</a:t>
            </a:r>
          </a:p>
          <a:p>
            <a:pPr marL="395605" indent="-215900"/>
            <a:r>
              <a:rPr lang="en-NO" dirty="0"/>
              <a:t>Modify loss function to account for physical constrains (physics informed neural networks)</a:t>
            </a:r>
            <a:endParaRPr lang="en-US" dirty="0"/>
          </a:p>
          <a:p>
            <a:pPr marL="395605" indent="-215900"/>
            <a:r>
              <a:rPr lang="en-NO" dirty="0"/>
              <a:t>Very general and flexible, easy to implement</a:t>
            </a:r>
            <a:endParaRPr lang="en-NO" dirty="0">
              <a:cs typeface="Calibri"/>
            </a:endParaRPr>
          </a:p>
          <a:p>
            <a:pPr marL="395605" indent="-215900"/>
            <a:r>
              <a:rPr lang="en-NO" dirty="0"/>
              <a:t>Does not come with guarantees</a:t>
            </a:r>
            <a:endParaRPr lang="en-NO" dirty="0">
              <a:cs typeface="Calibri"/>
            </a:endParaRPr>
          </a:p>
          <a:p>
            <a:pPr marL="395605" indent="-215900"/>
            <a:r>
              <a:rPr lang="en-NO" dirty="0"/>
              <a:t>Adds additional hyperparameters to the problem</a:t>
            </a:r>
          </a:p>
          <a:p>
            <a:pPr marL="395605" indent="-215900"/>
            <a:endParaRPr lang="en-NO" dirty="0">
              <a:cs typeface="Calibri"/>
            </a:endParaRPr>
          </a:p>
          <a:p>
            <a:pPr marL="395605" indent="-215900"/>
            <a:r>
              <a:rPr lang="en-NO" dirty="0">
                <a:cs typeface="Calibri"/>
              </a:rPr>
              <a:t>Inductive bias</a:t>
            </a:r>
          </a:p>
          <a:p>
            <a:pPr marL="395605" indent="-215900"/>
            <a:r>
              <a:rPr lang="en-NO" dirty="0"/>
              <a:t>Specific form of model can </a:t>
            </a:r>
            <a:r>
              <a:rPr lang="en-US" dirty="0">
                <a:ea typeface="+mn-lt"/>
                <a:cs typeface="+mn-lt"/>
              </a:rPr>
              <a:t>guarantee</a:t>
            </a:r>
            <a:r>
              <a:rPr lang="en-NO" dirty="0"/>
              <a:t> certain properties</a:t>
            </a:r>
            <a:endParaRPr lang="en-US" dirty="0">
              <a:cs typeface="Calibri"/>
            </a:endParaRPr>
          </a:p>
          <a:p>
            <a:pPr marL="395605" indent="-215900"/>
            <a:r>
              <a:rPr lang="en-NO" dirty="0"/>
              <a:t>Hard to implement, not always possible</a:t>
            </a:r>
            <a:endParaRPr lang="en-NO" dirty="0">
              <a:cs typeface="Calibri"/>
            </a:endParaRPr>
          </a:p>
          <a:p>
            <a:pPr marL="395605" indent="-215900"/>
            <a:r>
              <a:rPr lang="en-NO" dirty="0"/>
              <a:t>At the moment, limited to selected cases (Hamiltonian NN seems to be the way to go, port-Hamiltonian framework can also take energy losses etc. into account)</a:t>
            </a:r>
            <a:endParaRPr lang="en-NO" dirty="0">
              <a:cs typeface="Calibri"/>
            </a:endParaRPr>
          </a:p>
          <a:p>
            <a:pPr marL="395605" indent="-215900"/>
            <a:endParaRPr lang="en-NO" dirty="0">
              <a:cs typeface="Calibri"/>
            </a:endParaRPr>
          </a:p>
          <a:p>
            <a:endParaRPr lang="nb-NO" dirty="0"/>
          </a:p>
        </p:txBody>
      </p:sp>
      <p:sp>
        <p:nvSpPr>
          <p:cNvPr id="4" name="Slide Number Placeholder 3"/>
          <p:cNvSpPr>
            <a:spLocks noGrp="1"/>
          </p:cNvSpPr>
          <p:nvPr>
            <p:ph type="sldNum" sz="quarter" idx="5"/>
          </p:nvPr>
        </p:nvSpPr>
        <p:spPr/>
        <p:txBody>
          <a:bodyPr/>
          <a:lstStyle/>
          <a:p>
            <a:pPr marL="0" marR="0" lvl="0" indent="0" algn="r" defTabSz="914355" rtl="0" eaLnBrk="1" fontAlgn="auto" latinLnBrk="0" hangingPunct="1">
              <a:lnSpc>
                <a:spcPct val="100000"/>
              </a:lnSpc>
              <a:spcBef>
                <a:spcPts val="0"/>
              </a:spcBef>
              <a:spcAft>
                <a:spcPts val="0"/>
              </a:spcAft>
              <a:buClrTx/>
              <a:buSzTx/>
              <a:buFontTx/>
              <a:buNone/>
              <a:tabLst/>
              <a:defRPr/>
            </a:pPr>
            <a:fld id="{6711E389-6B1A-4073-A398-96B5797B9778}" type="slidenum">
              <a:rPr kumimoji="0" lang="nb-N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5" rtl="0" eaLnBrk="1" fontAlgn="auto" latinLnBrk="0" hangingPunct="1">
                <a:lnSpc>
                  <a:spcPct val="100000"/>
                </a:lnSpc>
                <a:spcBef>
                  <a:spcPts val="0"/>
                </a:spcBef>
                <a:spcAft>
                  <a:spcPts val="0"/>
                </a:spcAft>
                <a:buClrTx/>
                <a:buSzTx/>
                <a:buFontTx/>
                <a:buNone/>
                <a:tabLst/>
                <a:defRPr/>
              </a:pPr>
              <a:t>12</a:t>
            </a:fld>
            <a:endParaRPr kumimoji="0" lang="nb-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1357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a:t>Observational</a:t>
            </a:r>
            <a:r>
              <a:rPr lang="nb-NO" dirty="0"/>
              <a:t> bias</a:t>
            </a:r>
          </a:p>
          <a:p>
            <a:endParaRPr lang="en-NO" dirty="0"/>
          </a:p>
        </p:txBody>
      </p:sp>
      <p:sp>
        <p:nvSpPr>
          <p:cNvPr id="4" name="Slide Number Placeholder 3"/>
          <p:cNvSpPr>
            <a:spLocks noGrp="1"/>
          </p:cNvSpPr>
          <p:nvPr>
            <p:ph type="sldNum" sz="quarter" idx="5"/>
          </p:nvPr>
        </p:nvSpPr>
        <p:spPr/>
        <p:txBody>
          <a:bodyPr/>
          <a:lstStyle/>
          <a:p>
            <a:fld id="{0533E418-C684-4945-99FD-AD67B519583E}" type="slidenum">
              <a:rPr lang="en-GB" smtClean="0"/>
              <a:t>13</a:t>
            </a:fld>
            <a:endParaRPr lang="en-GB"/>
          </a:p>
        </p:txBody>
      </p:sp>
    </p:spTree>
    <p:extLst>
      <p:ext uri="{BB962C8B-B14F-4D97-AF65-F5344CB8AC3E}">
        <p14:creationId xmlns:p14="http://schemas.microsoft.com/office/powerpoint/2010/main" val="656499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a:p>
            <a:r>
              <a:rPr lang="nb-NO" dirty="0"/>
              <a:t>Guide </a:t>
            </a:r>
            <a:r>
              <a:rPr lang="nb-NO" dirty="0" err="1"/>
              <a:t>model</a:t>
            </a:r>
            <a:r>
              <a:rPr lang="nb-NO" dirty="0"/>
              <a:t> </a:t>
            </a:r>
            <a:r>
              <a:rPr lang="nb-NO" dirty="0" err="1"/>
              <a:t>with</a:t>
            </a:r>
            <a:r>
              <a:rPr lang="nb-NO" dirty="0"/>
              <a:t> </a:t>
            </a:r>
            <a:r>
              <a:rPr lang="nb-NO" dirty="0" err="1"/>
              <a:t>knowledge</a:t>
            </a:r>
            <a:endParaRPr lang="nb-NO" dirty="0"/>
          </a:p>
          <a:p>
            <a:r>
              <a:rPr lang="nb-NO" dirty="0" err="1"/>
              <a:t>Opposite</a:t>
            </a:r>
            <a:r>
              <a:rPr lang="nb-NO" dirty="0"/>
              <a:t> to end-to end-</a:t>
            </a:r>
            <a:r>
              <a:rPr lang="nb-NO" dirty="0" err="1"/>
              <a:t>modelling</a:t>
            </a:r>
            <a:endParaRPr lang="nb-NO" dirty="0"/>
          </a:p>
        </p:txBody>
      </p:sp>
      <p:sp>
        <p:nvSpPr>
          <p:cNvPr id="4" name="Slide Number Placeholder 3"/>
          <p:cNvSpPr>
            <a:spLocks noGrp="1"/>
          </p:cNvSpPr>
          <p:nvPr>
            <p:ph type="sldNum" sz="quarter" idx="5"/>
          </p:nvPr>
        </p:nvSpPr>
        <p:spPr/>
        <p:txBody>
          <a:bodyPr/>
          <a:lstStyle/>
          <a:p>
            <a:pPr marL="0" marR="0" lvl="0" indent="0" algn="r" defTabSz="914263" rtl="0" eaLnBrk="1" fontAlgn="auto" latinLnBrk="0" hangingPunct="1">
              <a:lnSpc>
                <a:spcPct val="100000"/>
              </a:lnSpc>
              <a:spcBef>
                <a:spcPts val="0"/>
              </a:spcBef>
              <a:spcAft>
                <a:spcPts val="0"/>
              </a:spcAft>
              <a:buClrTx/>
              <a:buSzTx/>
              <a:buFontTx/>
              <a:buNone/>
              <a:tabLst/>
              <a:defRPr/>
            </a:pPr>
            <a:fld id="{0533E418-C684-4945-99FD-AD67B519583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3"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353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nb-NO" sz="1000" dirty="0" err="1"/>
              <a:t>Another</a:t>
            </a:r>
            <a:r>
              <a:rPr lang="nb-NO" sz="1000" dirty="0"/>
              <a:t> </a:t>
            </a:r>
            <a:r>
              <a:rPr lang="nb-NO" sz="1000" dirty="0" err="1"/>
              <a:t>concept</a:t>
            </a:r>
            <a:r>
              <a:rPr lang="nb-NO" sz="1000" dirty="0"/>
              <a:t> for pre-</a:t>
            </a:r>
            <a:r>
              <a:rPr lang="nb-NO" sz="1000" dirty="0" err="1"/>
              <a:t>modelling</a:t>
            </a:r>
            <a:r>
              <a:rPr lang="nb-NO" sz="1000" dirty="0"/>
              <a:t> combination </a:t>
            </a:r>
            <a:r>
              <a:rPr lang="nb-NO" sz="1000" dirty="0" err="1"/>
              <a:t>physics</a:t>
            </a:r>
            <a:r>
              <a:rPr lang="nb-NO" sz="1000" dirty="0"/>
              <a:t> and ML</a:t>
            </a:r>
          </a:p>
          <a:p>
            <a:pPr lvl="1"/>
            <a:endParaRPr lang="nb-NO" sz="1000" dirty="0"/>
          </a:p>
          <a:p>
            <a:pPr lvl="1"/>
            <a:r>
              <a:rPr lang="nb-NO" sz="1000" dirty="0" err="1"/>
              <a:t>Theoretical</a:t>
            </a:r>
            <a:r>
              <a:rPr lang="nb-NO" sz="1000" dirty="0"/>
              <a:t> </a:t>
            </a:r>
            <a:r>
              <a:rPr lang="nb-NO" sz="1000" dirty="0" err="1"/>
              <a:t>modelling</a:t>
            </a:r>
            <a:r>
              <a:rPr lang="nb-NO" sz="1000" dirty="0"/>
              <a:t> as far as </a:t>
            </a:r>
            <a:r>
              <a:rPr lang="nb-NO" sz="1000" dirty="0" err="1"/>
              <a:t>possible</a:t>
            </a:r>
            <a:r>
              <a:rPr lang="nb-NO" sz="1000" dirty="0"/>
              <a:t>, </a:t>
            </a:r>
            <a:r>
              <a:rPr lang="nb-NO" sz="1000" dirty="0" err="1"/>
              <a:t>then</a:t>
            </a:r>
            <a:r>
              <a:rPr lang="nb-NO" sz="1000" dirty="0"/>
              <a:t> data science</a:t>
            </a:r>
          </a:p>
          <a:p>
            <a:pPr lvl="1"/>
            <a:r>
              <a:rPr lang="nb-NO" sz="1000" dirty="0" err="1"/>
              <a:t>Replace</a:t>
            </a:r>
            <a:r>
              <a:rPr lang="nb-NO" sz="1000" dirty="0"/>
              <a:t> bits </a:t>
            </a:r>
            <a:r>
              <a:rPr lang="nb-NO" sz="1000" dirty="0" err="1"/>
              <a:t>of</a:t>
            </a:r>
            <a:r>
              <a:rPr lang="nb-NO" sz="1000" dirty="0"/>
              <a:t> </a:t>
            </a:r>
            <a:r>
              <a:rPr lang="nb-NO" sz="1000" dirty="0" err="1"/>
              <a:t>theoretical</a:t>
            </a:r>
            <a:r>
              <a:rPr lang="nb-NO" sz="1000" dirty="0"/>
              <a:t> </a:t>
            </a:r>
            <a:r>
              <a:rPr lang="nb-NO" sz="1000" dirty="0" err="1"/>
              <a:t>model</a:t>
            </a:r>
            <a:r>
              <a:rPr lang="nb-NO" sz="1000" dirty="0"/>
              <a:t> </a:t>
            </a:r>
            <a:r>
              <a:rPr lang="nb-NO" sz="1000" dirty="0" err="1"/>
              <a:t>with</a:t>
            </a:r>
            <a:r>
              <a:rPr lang="nb-NO" sz="1000" dirty="0"/>
              <a:t> data driven, e.g. Drag force for </a:t>
            </a:r>
            <a:r>
              <a:rPr lang="nb-NO" sz="1000" dirty="0" err="1"/>
              <a:t>space</a:t>
            </a:r>
            <a:r>
              <a:rPr lang="nb-NO" sz="1000" dirty="0"/>
              <a:t> </a:t>
            </a:r>
            <a:r>
              <a:rPr lang="nb-NO" sz="1000" dirty="0" err="1"/>
              <a:t>shuttle</a:t>
            </a:r>
            <a:endParaRPr lang="nb-NO" sz="1000" dirty="0"/>
          </a:p>
          <a:p>
            <a:pPr lvl="1"/>
            <a:r>
              <a:rPr lang="nb-NO" sz="1000" dirty="0" err="1"/>
              <a:t>Use</a:t>
            </a:r>
            <a:r>
              <a:rPr lang="nb-NO" sz="1000" dirty="0"/>
              <a:t> </a:t>
            </a:r>
            <a:r>
              <a:rPr lang="nb-NO" sz="1000" dirty="0" err="1"/>
              <a:t>measured</a:t>
            </a:r>
            <a:r>
              <a:rPr lang="nb-NO" sz="1000" dirty="0"/>
              <a:t> data for training</a:t>
            </a:r>
          </a:p>
          <a:p>
            <a:pPr lvl="1"/>
            <a:endParaRPr lang="nb-NO" sz="1000" dirty="0"/>
          </a:p>
          <a:p>
            <a:pPr lvl="1"/>
            <a:r>
              <a:rPr lang="nb-NO" sz="1000" dirty="0"/>
              <a:t>In </a:t>
            </a:r>
            <a:r>
              <a:rPr lang="nb-NO" sz="1000" dirty="0" err="1"/>
              <a:t>some</a:t>
            </a:r>
            <a:r>
              <a:rPr lang="nb-NO" sz="1000" dirty="0"/>
              <a:t> cases it </a:t>
            </a:r>
            <a:r>
              <a:rPr lang="nb-NO" sz="1000" dirty="0" err="1"/>
              <a:t>may</a:t>
            </a:r>
            <a:r>
              <a:rPr lang="nb-NO" sz="1000" dirty="0"/>
              <a:t> be used to </a:t>
            </a:r>
            <a:r>
              <a:rPr lang="nb-NO" sz="1000" dirty="0" err="1"/>
              <a:t>model</a:t>
            </a:r>
            <a:r>
              <a:rPr lang="nb-NO" sz="1000" dirty="0"/>
              <a:t> </a:t>
            </a:r>
            <a:r>
              <a:rPr lang="nb-NO" sz="1000" dirty="0" err="1"/>
              <a:t>only</a:t>
            </a:r>
            <a:r>
              <a:rPr lang="nb-NO" sz="1000" dirty="0"/>
              <a:t> part </a:t>
            </a:r>
            <a:r>
              <a:rPr lang="nb-NO" sz="1000" dirty="0" err="1"/>
              <a:t>of</a:t>
            </a:r>
            <a:r>
              <a:rPr lang="nb-NO" sz="1000" dirty="0"/>
              <a:t> a system, </a:t>
            </a:r>
            <a:r>
              <a:rPr lang="nb-NO" sz="1000" dirty="0" err="1"/>
              <a:t>before</a:t>
            </a:r>
            <a:r>
              <a:rPr lang="nb-NO" sz="1000" dirty="0"/>
              <a:t> </a:t>
            </a:r>
            <a:r>
              <a:rPr lang="nb-NO" sz="1000" dirty="0" err="1"/>
              <a:t>modelling</a:t>
            </a:r>
            <a:r>
              <a:rPr lang="nb-NO" sz="1000" dirty="0"/>
              <a:t> </a:t>
            </a:r>
            <a:r>
              <a:rPr lang="nb-NO" sz="1000" dirty="0" err="1"/>
              <a:t>the</a:t>
            </a:r>
            <a:r>
              <a:rPr lang="nb-NO" sz="1000" dirty="0"/>
              <a:t> rest </a:t>
            </a:r>
            <a:r>
              <a:rPr lang="nb-NO" sz="1000" dirty="0" err="1"/>
              <a:t>with</a:t>
            </a:r>
            <a:r>
              <a:rPr lang="nb-NO" sz="1000" dirty="0"/>
              <a:t> a neural </a:t>
            </a:r>
            <a:r>
              <a:rPr lang="nb-NO" sz="1000" dirty="0" err="1"/>
              <a:t>network</a:t>
            </a:r>
            <a:endParaRPr lang="nb-NO" sz="1000" dirty="0"/>
          </a:p>
          <a:p>
            <a:pPr lvl="1"/>
            <a:r>
              <a:rPr lang="nb-NO" sz="1000" dirty="0" err="1"/>
              <a:t>Increase</a:t>
            </a:r>
            <a:r>
              <a:rPr lang="nb-NO" sz="1000" dirty="0"/>
              <a:t> </a:t>
            </a:r>
            <a:r>
              <a:rPr lang="nb-NO" sz="1000" dirty="0" err="1"/>
              <a:t>explicability</a:t>
            </a:r>
            <a:r>
              <a:rPr lang="nb-NO" sz="1000" dirty="0"/>
              <a:t>, </a:t>
            </a:r>
            <a:r>
              <a:rPr lang="nb-NO" sz="1000" dirty="0" err="1"/>
              <a:t>decrease</a:t>
            </a:r>
            <a:r>
              <a:rPr lang="nb-NO" sz="1000" dirty="0"/>
              <a:t> </a:t>
            </a:r>
            <a:r>
              <a:rPr lang="nb-NO" sz="1000" dirty="0" err="1"/>
              <a:t>spurious</a:t>
            </a:r>
            <a:r>
              <a:rPr lang="nb-NO" sz="1000" dirty="0"/>
              <a:t> </a:t>
            </a:r>
            <a:r>
              <a:rPr lang="nb-NO" sz="1000" dirty="0" err="1"/>
              <a:t>effects</a:t>
            </a:r>
            <a:r>
              <a:rPr lang="nb-NO" sz="1000" dirty="0"/>
              <a:t> from </a:t>
            </a:r>
            <a:r>
              <a:rPr lang="nb-NO" sz="1000" dirty="0" err="1"/>
              <a:t>extrapolations</a:t>
            </a:r>
            <a:endParaRPr lang="nb-NO" sz="1000" dirty="0"/>
          </a:p>
          <a:p>
            <a:pPr lvl="1"/>
            <a:endParaRPr lang="nb-NO" sz="1000" dirty="0"/>
          </a:p>
          <a:p>
            <a:pPr lvl="1"/>
            <a:r>
              <a:rPr lang="nb-NO" sz="1000" dirty="0" err="1"/>
              <a:t>There</a:t>
            </a:r>
            <a:r>
              <a:rPr lang="nb-NO" sz="1000" dirty="0"/>
              <a:t> </a:t>
            </a:r>
            <a:r>
              <a:rPr lang="nb-NO" sz="1000" dirty="0" err="1"/>
              <a:t>are</a:t>
            </a:r>
            <a:r>
              <a:rPr lang="nb-NO" sz="1000" dirty="0"/>
              <a:t> </a:t>
            </a:r>
            <a:r>
              <a:rPr lang="nb-NO" sz="1000" dirty="0" err="1"/>
              <a:t>frameworks</a:t>
            </a:r>
            <a:r>
              <a:rPr lang="nb-NO" sz="1000" dirty="0"/>
              <a:t> for </a:t>
            </a:r>
            <a:r>
              <a:rPr lang="nb-NO" sz="1000" dirty="0" err="1"/>
              <a:t>solving</a:t>
            </a:r>
            <a:r>
              <a:rPr lang="nb-NO" sz="1000" dirty="0"/>
              <a:t> </a:t>
            </a:r>
            <a:r>
              <a:rPr lang="nb-NO" sz="1000" dirty="0" err="1"/>
              <a:t>differential</a:t>
            </a:r>
            <a:r>
              <a:rPr lang="nb-NO" sz="1000" dirty="0"/>
              <a:t> </a:t>
            </a:r>
            <a:r>
              <a:rPr lang="nb-NO" sz="1000" dirty="0" err="1"/>
              <a:t>equations</a:t>
            </a:r>
            <a:r>
              <a:rPr lang="nb-NO" sz="1000" dirty="0"/>
              <a:t> </a:t>
            </a:r>
            <a:r>
              <a:rPr lang="nb-NO" sz="1000" dirty="0" err="1"/>
              <a:t>with</a:t>
            </a:r>
            <a:r>
              <a:rPr lang="nb-NO" sz="1000" dirty="0"/>
              <a:t> neural </a:t>
            </a:r>
            <a:r>
              <a:rPr lang="nb-NO" sz="1000" dirty="0" err="1"/>
              <a:t>network</a:t>
            </a:r>
            <a:r>
              <a:rPr lang="nb-NO" sz="1000" dirty="0"/>
              <a:t> </a:t>
            </a:r>
            <a:r>
              <a:rPr lang="nb-NO" sz="1000" dirty="0" err="1"/>
              <a:t>components</a:t>
            </a:r>
            <a:r>
              <a:rPr lang="nb-NO" sz="1000" dirty="0"/>
              <a:t> (e.g. </a:t>
            </a:r>
            <a:r>
              <a:rPr lang="nb-NO" sz="1000" dirty="0" err="1"/>
              <a:t>Sciml</a:t>
            </a:r>
            <a:r>
              <a:rPr lang="nb-NO" sz="1000" dirty="0"/>
              <a:t> in </a:t>
            </a:r>
            <a:r>
              <a:rPr lang="nb-NO" sz="1000" dirty="0" err="1"/>
              <a:t>julia</a:t>
            </a:r>
            <a:r>
              <a:rPr lang="nb-NO" sz="1000" dirty="0"/>
              <a:t>, </a:t>
            </a:r>
            <a:r>
              <a:rPr lang="en-GB" sz="600" b="0" i="0" u="sng" kern="1200" dirty="0">
                <a:solidFill>
                  <a:schemeClr val="tx1"/>
                </a:solidFill>
                <a:effectLst/>
                <a:latin typeface="+mn-lt"/>
                <a:ea typeface="+mn-ea"/>
                <a:cs typeface="+mn-cs"/>
                <a:hlinkClick r:id="rId3" tooltip="https://eur03.safelinks.protection.outlook.com/?url=https%3A%2F%2Fsciml.ai%2Fnews%2F2020%2F03%2F29%2FSciML%2F&amp;data=04%7C01%7CSigne.Riemer-Sorensen%40sintef.no%7C250c74926f7244e8d4a608d87ce3437d%7Ce1f00f39604145b0b309e0210d8b32af%7C1%7C0%7C637396662855719373%7CUnknown%7CTWFpbGZsb3d8eyJWIjoiMC4wLjAwMDAiLCJQIjoiV2luMzIiLCJBTiI6Ik1haWwiLCJXVCI6Mn0%3D%7C1000&amp;sdata=bXDKFdhdCM2huN78DVgEpyrVKtKwsOcLbx1ZZqcZrCc%3D&amp;reserved=0"/>
              </a:rPr>
              <a:t>https://sciml.ai/news/2020/03/29/SciML/</a:t>
            </a:r>
            <a:r>
              <a:rPr lang="nb-NO" sz="1000" dirty="0"/>
              <a:t>)</a:t>
            </a:r>
          </a:p>
        </p:txBody>
      </p:sp>
      <p:sp>
        <p:nvSpPr>
          <p:cNvPr id="4" name="Slide Number Placeholder 3"/>
          <p:cNvSpPr>
            <a:spLocks noGrp="1"/>
          </p:cNvSpPr>
          <p:nvPr>
            <p:ph type="sldNum" sz="quarter" idx="5"/>
          </p:nvPr>
        </p:nvSpPr>
        <p:spPr/>
        <p:txBody>
          <a:bodyPr/>
          <a:lstStyle/>
          <a:p>
            <a:pPr marL="0" marR="0" lvl="0" indent="0" algn="r" defTabSz="914263" rtl="0" eaLnBrk="1" fontAlgn="auto" latinLnBrk="0" hangingPunct="1">
              <a:lnSpc>
                <a:spcPct val="100000"/>
              </a:lnSpc>
              <a:spcBef>
                <a:spcPts val="0"/>
              </a:spcBef>
              <a:spcAft>
                <a:spcPts val="0"/>
              </a:spcAft>
              <a:buClrTx/>
              <a:buSzTx/>
              <a:buFontTx/>
              <a:buNone/>
              <a:tabLst/>
              <a:defRPr/>
            </a:pPr>
            <a:fld id="{0533E418-C684-4945-99FD-AD67B519583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3"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263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Slender marine structures, oil risers or mooring lines</a:t>
            </a:r>
          </a:p>
          <a:p>
            <a:endParaRPr lang="en-GB" dirty="0"/>
          </a:p>
          <a:p>
            <a:r>
              <a:rPr lang="en-GB" dirty="0"/>
              <a:t>Drag force from turbulence</a:t>
            </a:r>
          </a:p>
          <a:p>
            <a:r>
              <a:rPr lang="en-GB" dirty="0"/>
              <a:t>Vibrations lead to fatigue</a:t>
            </a:r>
          </a:p>
          <a:p>
            <a:pPr marL="0" marR="0" lvl="0" indent="0" algn="l" defTabSz="457154" rtl="0" eaLnBrk="1" fontAlgn="auto" latinLnBrk="0" hangingPunct="1">
              <a:lnSpc>
                <a:spcPct val="100000"/>
              </a:lnSpc>
              <a:spcBef>
                <a:spcPts val="0"/>
              </a:spcBef>
              <a:spcAft>
                <a:spcPts val="0"/>
              </a:spcAft>
              <a:buClrTx/>
              <a:buSzTx/>
              <a:buFontTx/>
              <a:buNone/>
              <a:tabLst/>
              <a:defRPr/>
            </a:pPr>
            <a:endParaRPr lang="en-GB" dirty="0"/>
          </a:p>
          <a:p>
            <a:pPr marL="0" marR="0" lvl="0" indent="0" algn="l" defTabSz="457154" rtl="0" eaLnBrk="1" fontAlgn="auto" latinLnBrk="0" hangingPunct="1">
              <a:lnSpc>
                <a:spcPct val="100000"/>
              </a:lnSpc>
              <a:spcBef>
                <a:spcPts val="0"/>
              </a:spcBef>
              <a:spcAft>
                <a:spcPts val="0"/>
              </a:spcAft>
              <a:buClrTx/>
              <a:buSzTx/>
              <a:buFontTx/>
              <a:buNone/>
              <a:tabLst/>
              <a:defRPr/>
            </a:pPr>
            <a:r>
              <a:rPr lang="en-GB" dirty="0"/>
              <a:t>Existing models based on simplifications (2D current, calibrations to experimental data from unrealistic conditions)</a:t>
            </a:r>
          </a:p>
          <a:p>
            <a:endParaRPr lang="nb-NO" sz="600" kern="1200" dirty="0">
              <a:solidFill>
                <a:schemeClr val="tx1"/>
              </a:solidFill>
              <a:effectLst/>
              <a:latin typeface="+mn-lt"/>
              <a:ea typeface="+mn-ea"/>
              <a:cs typeface="+mn-cs"/>
            </a:endParaRPr>
          </a:p>
          <a:p>
            <a:r>
              <a:rPr lang="nb-NO" sz="600" kern="1200" dirty="0">
                <a:solidFill>
                  <a:schemeClr val="tx1"/>
                </a:solidFill>
                <a:effectLst/>
                <a:latin typeface="+mn-lt"/>
                <a:ea typeface="+mn-ea"/>
                <a:cs typeface="+mn-cs"/>
              </a:rPr>
              <a:t>Do </a:t>
            </a:r>
            <a:r>
              <a:rPr lang="nb-NO" sz="600" kern="1200" dirty="0" err="1">
                <a:solidFill>
                  <a:schemeClr val="tx1"/>
                </a:solidFill>
                <a:effectLst/>
                <a:latin typeface="+mn-lt"/>
                <a:ea typeface="+mn-ea"/>
                <a:cs typeface="+mn-cs"/>
              </a:rPr>
              <a:t>the</a:t>
            </a:r>
            <a:r>
              <a:rPr lang="nb-NO" sz="600" kern="1200" dirty="0">
                <a:solidFill>
                  <a:schemeClr val="tx1"/>
                </a:solidFill>
                <a:effectLst/>
                <a:latin typeface="+mn-lt"/>
                <a:ea typeface="+mn-ea"/>
                <a:cs typeface="+mn-cs"/>
              </a:rPr>
              <a:t> </a:t>
            </a:r>
            <a:r>
              <a:rPr lang="nb-NO" sz="600" kern="1200" dirty="0" err="1">
                <a:solidFill>
                  <a:schemeClr val="tx1"/>
                </a:solidFill>
                <a:effectLst/>
                <a:latin typeface="+mn-lt"/>
                <a:ea typeface="+mn-ea"/>
                <a:cs typeface="+mn-cs"/>
              </a:rPr>
              <a:t>patterns</a:t>
            </a:r>
            <a:r>
              <a:rPr lang="nb-NO" sz="600" kern="1200" dirty="0">
                <a:solidFill>
                  <a:schemeClr val="tx1"/>
                </a:solidFill>
                <a:effectLst/>
                <a:latin typeface="+mn-lt"/>
                <a:ea typeface="+mn-ea"/>
                <a:cs typeface="+mn-cs"/>
              </a:rPr>
              <a:t> </a:t>
            </a:r>
            <a:r>
              <a:rPr lang="nb-NO" sz="600" kern="1200" dirty="0" err="1">
                <a:solidFill>
                  <a:schemeClr val="tx1"/>
                </a:solidFill>
                <a:effectLst/>
                <a:latin typeface="+mn-lt"/>
                <a:ea typeface="+mn-ea"/>
                <a:cs typeface="+mn-cs"/>
              </a:rPr>
              <a:t>depend</a:t>
            </a:r>
            <a:r>
              <a:rPr lang="nb-NO" sz="600" kern="1200" dirty="0">
                <a:solidFill>
                  <a:schemeClr val="tx1"/>
                </a:solidFill>
                <a:effectLst/>
                <a:latin typeface="+mn-lt"/>
                <a:ea typeface="+mn-ea"/>
                <a:cs typeface="+mn-cs"/>
              </a:rPr>
              <a:t> </a:t>
            </a:r>
            <a:r>
              <a:rPr lang="nb-NO" sz="600" kern="1200" dirty="0" err="1">
                <a:solidFill>
                  <a:schemeClr val="tx1"/>
                </a:solidFill>
                <a:effectLst/>
                <a:latin typeface="+mn-lt"/>
                <a:ea typeface="+mn-ea"/>
                <a:cs typeface="+mn-cs"/>
              </a:rPr>
              <a:t>on</a:t>
            </a:r>
            <a:r>
              <a:rPr lang="nb-NO" sz="600" kern="1200" dirty="0">
                <a:solidFill>
                  <a:schemeClr val="tx1"/>
                </a:solidFill>
                <a:effectLst/>
                <a:latin typeface="+mn-lt"/>
                <a:ea typeface="+mn-ea"/>
                <a:cs typeface="+mn-cs"/>
              </a:rPr>
              <a:t> </a:t>
            </a:r>
            <a:r>
              <a:rPr lang="nb-NO" sz="600" kern="1200" dirty="0" err="1">
                <a:solidFill>
                  <a:schemeClr val="tx1"/>
                </a:solidFill>
                <a:effectLst/>
                <a:latin typeface="+mn-lt"/>
                <a:ea typeface="+mn-ea"/>
                <a:cs typeface="+mn-cs"/>
              </a:rPr>
              <a:t>current</a:t>
            </a:r>
            <a:r>
              <a:rPr lang="nb-NO" sz="600" kern="1200" dirty="0">
                <a:solidFill>
                  <a:schemeClr val="tx1"/>
                </a:solidFill>
                <a:effectLst/>
                <a:latin typeface="+mn-lt"/>
                <a:ea typeface="+mn-ea"/>
                <a:cs typeface="+mn-cs"/>
              </a:rPr>
              <a:t> </a:t>
            </a:r>
            <a:r>
              <a:rPr lang="nb-NO" sz="600" kern="1200" dirty="0" err="1">
                <a:solidFill>
                  <a:schemeClr val="tx1"/>
                </a:solidFill>
                <a:effectLst/>
                <a:latin typeface="+mn-lt"/>
                <a:ea typeface="+mn-ea"/>
                <a:cs typeface="+mn-cs"/>
              </a:rPr>
              <a:t>along</a:t>
            </a:r>
            <a:r>
              <a:rPr lang="nb-NO" sz="600" kern="1200" dirty="0">
                <a:solidFill>
                  <a:schemeClr val="tx1"/>
                </a:solidFill>
                <a:effectLst/>
                <a:latin typeface="+mn-lt"/>
                <a:ea typeface="+mn-ea"/>
                <a:cs typeface="+mn-cs"/>
              </a:rPr>
              <a:t> </a:t>
            </a:r>
            <a:r>
              <a:rPr lang="nb-NO" sz="600" kern="1200" dirty="0" err="1">
                <a:solidFill>
                  <a:schemeClr val="tx1"/>
                </a:solidFill>
                <a:effectLst/>
                <a:latin typeface="+mn-lt"/>
                <a:ea typeface="+mn-ea"/>
                <a:cs typeface="+mn-cs"/>
              </a:rPr>
              <a:t>the</a:t>
            </a:r>
            <a:r>
              <a:rPr lang="nb-NO" sz="600" kern="1200" dirty="0">
                <a:solidFill>
                  <a:schemeClr val="tx1"/>
                </a:solidFill>
                <a:effectLst/>
                <a:latin typeface="+mn-lt"/>
                <a:ea typeface="+mn-ea"/>
                <a:cs typeface="+mn-cs"/>
              </a:rPr>
              <a:t> riser?</a:t>
            </a:r>
          </a:p>
          <a:p>
            <a:endParaRPr lang="nb-NO" sz="600" kern="1200" dirty="0">
              <a:solidFill>
                <a:schemeClr val="tx1"/>
              </a:solidFill>
              <a:effectLst/>
              <a:latin typeface="+mn-lt"/>
              <a:ea typeface="+mn-ea"/>
              <a:cs typeface="+mn-cs"/>
            </a:endParaRPr>
          </a:p>
          <a:p>
            <a:r>
              <a:rPr lang="nb-NO" sz="600" kern="1200" dirty="0" err="1">
                <a:solidFill>
                  <a:schemeClr val="tx1"/>
                </a:solidFill>
                <a:effectLst/>
                <a:latin typeface="+mn-lt"/>
                <a:ea typeface="+mn-ea"/>
                <a:cs typeface="+mn-cs"/>
              </a:rPr>
              <a:t>Tow</a:t>
            </a:r>
            <a:r>
              <a:rPr lang="nb-NO" sz="600" kern="1200" dirty="0">
                <a:solidFill>
                  <a:schemeClr val="tx1"/>
                </a:solidFill>
                <a:effectLst/>
                <a:latin typeface="+mn-lt"/>
                <a:ea typeface="+mn-ea"/>
                <a:cs typeface="+mn-cs"/>
              </a:rPr>
              <a:t> tank eksperiment </a:t>
            </a:r>
            <a:r>
              <a:rPr lang="nb-NO" sz="600" kern="1200" dirty="0" err="1">
                <a:solidFill>
                  <a:schemeClr val="tx1"/>
                </a:solidFill>
                <a:effectLst/>
                <a:latin typeface="+mn-lt"/>
                <a:ea typeface="+mn-ea"/>
                <a:cs typeface="+mn-cs"/>
              </a:rPr>
              <a:t>where</a:t>
            </a:r>
            <a:r>
              <a:rPr lang="nb-NO" sz="600" kern="1200" dirty="0">
                <a:solidFill>
                  <a:schemeClr val="tx1"/>
                </a:solidFill>
                <a:effectLst/>
                <a:latin typeface="+mn-lt"/>
                <a:ea typeface="+mn-ea"/>
                <a:cs typeface="+mn-cs"/>
              </a:rPr>
              <a:t> </a:t>
            </a:r>
            <a:r>
              <a:rPr lang="nb-NO" sz="600" kern="1200" dirty="0" err="1">
                <a:solidFill>
                  <a:schemeClr val="tx1"/>
                </a:solidFill>
                <a:effectLst/>
                <a:latin typeface="+mn-lt"/>
                <a:ea typeface="+mn-ea"/>
                <a:cs typeface="+mn-cs"/>
              </a:rPr>
              <a:t>the</a:t>
            </a:r>
            <a:r>
              <a:rPr lang="nb-NO" sz="600" kern="1200" dirty="0">
                <a:solidFill>
                  <a:schemeClr val="tx1"/>
                </a:solidFill>
                <a:effectLst/>
                <a:latin typeface="+mn-lt"/>
                <a:ea typeface="+mn-ea"/>
                <a:cs typeface="+mn-cs"/>
              </a:rPr>
              <a:t> </a:t>
            </a:r>
            <a:r>
              <a:rPr lang="nb-NO" sz="600" kern="1200" dirty="0" err="1">
                <a:solidFill>
                  <a:schemeClr val="tx1"/>
                </a:solidFill>
                <a:effectLst/>
                <a:latin typeface="+mn-lt"/>
                <a:ea typeface="+mn-ea"/>
                <a:cs typeface="+mn-cs"/>
              </a:rPr>
              <a:t>current</a:t>
            </a:r>
            <a:r>
              <a:rPr lang="nb-NO" sz="600" kern="1200" dirty="0">
                <a:solidFill>
                  <a:schemeClr val="tx1"/>
                </a:solidFill>
                <a:effectLst/>
                <a:latin typeface="+mn-lt"/>
                <a:ea typeface="+mn-ea"/>
                <a:cs typeface="+mn-cs"/>
              </a:rPr>
              <a:t> </a:t>
            </a:r>
            <a:r>
              <a:rPr lang="nb-NO" sz="600" kern="1200" dirty="0" err="1">
                <a:solidFill>
                  <a:schemeClr val="tx1"/>
                </a:solidFill>
                <a:effectLst/>
                <a:latin typeface="+mn-lt"/>
                <a:ea typeface="+mn-ea"/>
                <a:cs typeface="+mn-cs"/>
              </a:rPr>
              <a:t>was</a:t>
            </a:r>
            <a:r>
              <a:rPr lang="nb-NO" sz="600" kern="1200" dirty="0">
                <a:solidFill>
                  <a:schemeClr val="tx1"/>
                </a:solidFill>
                <a:effectLst/>
                <a:latin typeface="+mn-lt"/>
                <a:ea typeface="+mn-ea"/>
                <a:cs typeface="+mn-cs"/>
              </a:rPr>
              <a:t> </a:t>
            </a:r>
            <a:r>
              <a:rPr lang="nb-NO" sz="600" kern="1200" dirty="0" err="1">
                <a:solidFill>
                  <a:schemeClr val="tx1"/>
                </a:solidFill>
                <a:effectLst/>
                <a:latin typeface="+mn-lt"/>
                <a:ea typeface="+mn-ea"/>
                <a:cs typeface="+mn-cs"/>
              </a:rPr>
              <a:t>controlled</a:t>
            </a:r>
            <a:r>
              <a:rPr lang="nb-NO" sz="600" kern="1200" dirty="0">
                <a:solidFill>
                  <a:schemeClr val="tx1"/>
                </a:solidFill>
                <a:effectLst/>
                <a:latin typeface="+mn-lt"/>
                <a:ea typeface="+mn-ea"/>
                <a:cs typeface="+mn-cs"/>
              </a:rPr>
              <a:t>, </a:t>
            </a:r>
            <a:r>
              <a:rPr lang="nb-NO" sz="600" kern="1200" dirty="0" err="1">
                <a:solidFill>
                  <a:schemeClr val="tx1"/>
                </a:solidFill>
                <a:effectLst/>
                <a:latin typeface="+mn-lt"/>
                <a:ea typeface="+mn-ea"/>
                <a:cs typeface="+mn-cs"/>
              </a:rPr>
              <a:t>with</a:t>
            </a:r>
            <a:r>
              <a:rPr lang="nb-NO" sz="600" kern="1200" dirty="0">
                <a:solidFill>
                  <a:schemeClr val="tx1"/>
                </a:solidFill>
                <a:effectLst/>
                <a:latin typeface="+mn-lt"/>
                <a:ea typeface="+mn-ea"/>
                <a:cs typeface="+mn-cs"/>
              </a:rPr>
              <a:t> </a:t>
            </a:r>
            <a:r>
              <a:rPr lang="nb-NO" sz="600" kern="1200" dirty="0" err="1">
                <a:solidFill>
                  <a:schemeClr val="tx1"/>
                </a:solidFill>
                <a:effectLst/>
                <a:latin typeface="+mn-lt"/>
                <a:ea typeface="+mn-ea"/>
                <a:cs typeface="+mn-cs"/>
              </a:rPr>
              <a:t>no</a:t>
            </a:r>
            <a:r>
              <a:rPr lang="nb-NO" sz="600" kern="1200" dirty="0">
                <a:solidFill>
                  <a:schemeClr val="tx1"/>
                </a:solidFill>
                <a:effectLst/>
                <a:latin typeface="+mn-lt"/>
                <a:ea typeface="+mn-ea"/>
                <a:cs typeface="+mn-cs"/>
              </a:rPr>
              <a:t> </a:t>
            </a:r>
            <a:r>
              <a:rPr lang="nb-NO" sz="600" kern="1200" dirty="0" err="1">
                <a:solidFill>
                  <a:schemeClr val="tx1"/>
                </a:solidFill>
                <a:effectLst/>
                <a:latin typeface="+mn-lt"/>
                <a:ea typeface="+mn-ea"/>
                <a:cs typeface="+mn-cs"/>
              </a:rPr>
              <a:t>current</a:t>
            </a:r>
            <a:r>
              <a:rPr lang="nb-NO" sz="600" kern="1200" dirty="0">
                <a:solidFill>
                  <a:schemeClr val="tx1"/>
                </a:solidFill>
                <a:effectLst/>
                <a:latin typeface="+mn-lt"/>
                <a:ea typeface="+mn-ea"/>
                <a:cs typeface="+mn-cs"/>
              </a:rPr>
              <a:t> </a:t>
            </a:r>
            <a:r>
              <a:rPr lang="nb-NO" sz="600" kern="1200" dirty="0" err="1">
                <a:solidFill>
                  <a:schemeClr val="tx1"/>
                </a:solidFill>
                <a:effectLst/>
                <a:latin typeface="+mn-lt"/>
                <a:ea typeface="+mn-ea"/>
                <a:cs typeface="+mn-cs"/>
              </a:rPr>
              <a:t>along</a:t>
            </a:r>
            <a:r>
              <a:rPr lang="nb-NO" sz="600" kern="1200" dirty="0">
                <a:solidFill>
                  <a:schemeClr val="tx1"/>
                </a:solidFill>
                <a:effectLst/>
                <a:latin typeface="+mn-lt"/>
                <a:ea typeface="+mn-ea"/>
                <a:cs typeface="+mn-cs"/>
              </a:rPr>
              <a:t> </a:t>
            </a:r>
            <a:r>
              <a:rPr lang="nb-NO" sz="600" kern="1200" dirty="0" err="1">
                <a:solidFill>
                  <a:schemeClr val="tx1"/>
                </a:solidFill>
                <a:effectLst/>
                <a:latin typeface="+mn-lt"/>
                <a:ea typeface="+mn-ea"/>
                <a:cs typeface="+mn-cs"/>
              </a:rPr>
              <a:t>the</a:t>
            </a:r>
            <a:r>
              <a:rPr lang="nb-NO" sz="600" kern="1200" dirty="0">
                <a:solidFill>
                  <a:schemeClr val="tx1"/>
                </a:solidFill>
                <a:effectLst/>
                <a:latin typeface="+mn-lt"/>
                <a:ea typeface="+mn-ea"/>
                <a:cs typeface="+mn-cs"/>
              </a:rPr>
              <a:t> riser, </a:t>
            </a:r>
            <a:r>
              <a:rPr lang="nb-NO" sz="600" kern="1200" dirty="0" err="1">
                <a:solidFill>
                  <a:schemeClr val="tx1"/>
                </a:solidFill>
                <a:effectLst/>
                <a:latin typeface="+mn-lt"/>
                <a:ea typeface="+mn-ea"/>
                <a:cs typeface="+mn-cs"/>
              </a:rPr>
              <a:t>weak</a:t>
            </a:r>
            <a:r>
              <a:rPr lang="nb-NO" sz="600" kern="1200" dirty="0">
                <a:solidFill>
                  <a:schemeClr val="tx1"/>
                </a:solidFill>
                <a:effectLst/>
                <a:latin typeface="+mn-lt"/>
                <a:ea typeface="+mn-ea"/>
                <a:cs typeface="+mn-cs"/>
              </a:rPr>
              <a:t> </a:t>
            </a:r>
            <a:r>
              <a:rPr lang="nb-NO" sz="600" kern="1200" dirty="0" err="1">
                <a:solidFill>
                  <a:schemeClr val="tx1"/>
                </a:solidFill>
                <a:effectLst/>
                <a:latin typeface="+mn-lt"/>
                <a:ea typeface="+mn-ea"/>
                <a:cs typeface="+mn-cs"/>
              </a:rPr>
              <a:t>current</a:t>
            </a:r>
            <a:r>
              <a:rPr lang="nb-NO" sz="600" kern="1200" dirty="0">
                <a:solidFill>
                  <a:schemeClr val="tx1"/>
                </a:solidFill>
                <a:effectLst/>
                <a:latin typeface="+mn-lt"/>
                <a:ea typeface="+mn-ea"/>
                <a:cs typeface="+mn-cs"/>
              </a:rPr>
              <a:t> </a:t>
            </a:r>
            <a:r>
              <a:rPr lang="nb-NO" sz="600" kern="1200" dirty="0" err="1">
                <a:solidFill>
                  <a:schemeClr val="tx1"/>
                </a:solidFill>
                <a:effectLst/>
                <a:latin typeface="+mn-lt"/>
                <a:ea typeface="+mn-ea"/>
                <a:cs typeface="+mn-cs"/>
              </a:rPr>
              <a:t>along</a:t>
            </a:r>
            <a:r>
              <a:rPr lang="nb-NO" sz="600" kern="1200" dirty="0">
                <a:solidFill>
                  <a:schemeClr val="tx1"/>
                </a:solidFill>
                <a:effectLst/>
                <a:latin typeface="+mn-lt"/>
                <a:ea typeface="+mn-ea"/>
                <a:cs typeface="+mn-cs"/>
              </a:rPr>
              <a:t> </a:t>
            </a:r>
            <a:r>
              <a:rPr lang="nb-NO" sz="600" kern="1200" dirty="0" err="1">
                <a:solidFill>
                  <a:schemeClr val="tx1"/>
                </a:solidFill>
                <a:effectLst/>
                <a:latin typeface="+mn-lt"/>
                <a:ea typeface="+mn-ea"/>
                <a:cs typeface="+mn-cs"/>
              </a:rPr>
              <a:t>the</a:t>
            </a:r>
            <a:r>
              <a:rPr lang="nb-NO" sz="600" kern="1200" dirty="0">
                <a:solidFill>
                  <a:schemeClr val="tx1"/>
                </a:solidFill>
                <a:effectLst/>
                <a:latin typeface="+mn-lt"/>
                <a:ea typeface="+mn-ea"/>
                <a:cs typeface="+mn-cs"/>
              </a:rPr>
              <a:t> riser and </a:t>
            </a:r>
            <a:r>
              <a:rPr lang="nb-NO" sz="600" kern="1200" dirty="0" err="1">
                <a:solidFill>
                  <a:schemeClr val="tx1"/>
                </a:solidFill>
                <a:effectLst/>
                <a:latin typeface="+mn-lt"/>
                <a:ea typeface="+mn-ea"/>
                <a:cs typeface="+mn-cs"/>
              </a:rPr>
              <a:t>strong</a:t>
            </a:r>
            <a:r>
              <a:rPr lang="nb-NO" sz="600" kern="1200" dirty="0">
                <a:solidFill>
                  <a:schemeClr val="tx1"/>
                </a:solidFill>
                <a:effectLst/>
                <a:latin typeface="+mn-lt"/>
                <a:ea typeface="+mn-ea"/>
                <a:cs typeface="+mn-cs"/>
              </a:rPr>
              <a:t> </a:t>
            </a:r>
          </a:p>
          <a:p>
            <a:endParaRPr lang="nb-NO" sz="600" kern="1200" dirty="0">
              <a:solidFill>
                <a:schemeClr val="tx1"/>
              </a:solidFill>
              <a:effectLst/>
              <a:latin typeface="+mn-lt"/>
              <a:ea typeface="+mn-ea"/>
              <a:cs typeface="+mn-cs"/>
            </a:endParaRPr>
          </a:p>
          <a:p>
            <a:endParaRPr lang="en-AU" dirty="0"/>
          </a:p>
          <a:p>
            <a:endParaRPr lang="en-AU" dirty="0"/>
          </a:p>
        </p:txBody>
      </p:sp>
      <p:sp>
        <p:nvSpPr>
          <p:cNvPr id="4" name="Slide Number Placeholder 3"/>
          <p:cNvSpPr>
            <a:spLocks noGrp="1"/>
          </p:cNvSpPr>
          <p:nvPr>
            <p:ph type="sldNum" sz="quarter" idx="5"/>
          </p:nvPr>
        </p:nvSpPr>
        <p:spPr/>
        <p:txBody>
          <a:bodyPr/>
          <a:lstStyle/>
          <a:p>
            <a:pPr marL="0" marR="0" lvl="0" indent="0" algn="r" defTabSz="914263" rtl="0" eaLnBrk="1" fontAlgn="auto" latinLnBrk="0" hangingPunct="1">
              <a:lnSpc>
                <a:spcPct val="100000"/>
              </a:lnSpc>
              <a:spcBef>
                <a:spcPts val="0"/>
              </a:spcBef>
              <a:spcAft>
                <a:spcPts val="0"/>
              </a:spcAft>
              <a:buClrTx/>
              <a:buSzTx/>
              <a:buFontTx/>
              <a:buNone/>
              <a:tabLst/>
              <a:defRPr/>
            </a:pPr>
            <a:fld id="{0533E418-C684-4945-99FD-AD67B519583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3"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446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a:t>Measure</a:t>
            </a:r>
            <a:r>
              <a:rPr lang="nb-NO" dirty="0"/>
              <a:t> </a:t>
            </a:r>
            <a:r>
              <a:rPr lang="nb-NO" dirty="0" err="1"/>
              <a:t>acceleration</a:t>
            </a:r>
            <a:endParaRPr lang="nb-NO" dirty="0"/>
          </a:p>
          <a:p>
            <a:r>
              <a:rPr lang="nb-NO" dirty="0" err="1"/>
              <a:t>Chop</a:t>
            </a:r>
            <a:r>
              <a:rPr lang="nb-NO" dirty="0"/>
              <a:t> in </a:t>
            </a:r>
            <a:r>
              <a:rPr lang="nb-NO" dirty="0" err="1"/>
              <a:t>short</a:t>
            </a:r>
            <a:r>
              <a:rPr lang="nb-NO" dirty="0"/>
              <a:t> time </a:t>
            </a:r>
            <a:r>
              <a:rPr lang="nb-NO" dirty="0" err="1"/>
              <a:t>intervals</a:t>
            </a:r>
            <a:endParaRPr lang="nb-NO" dirty="0"/>
          </a:p>
          <a:p>
            <a:endParaRPr lang="nb-NO" dirty="0"/>
          </a:p>
          <a:p>
            <a:r>
              <a:rPr lang="nb-NO" dirty="0" err="1"/>
              <a:t>Compute</a:t>
            </a:r>
            <a:r>
              <a:rPr lang="nb-NO" dirty="0"/>
              <a:t> </a:t>
            </a:r>
            <a:r>
              <a:rPr lang="nb-NO" dirty="0" err="1"/>
              <a:t>mean</a:t>
            </a:r>
            <a:r>
              <a:rPr lang="nb-NO" dirty="0"/>
              <a:t> and standard </a:t>
            </a:r>
            <a:r>
              <a:rPr lang="nb-NO" dirty="0" err="1"/>
              <a:t>deviation</a:t>
            </a:r>
            <a:endParaRPr lang="nb-NO" dirty="0"/>
          </a:p>
          <a:p>
            <a:endParaRPr lang="nb-NO" dirty="0"/>
          </a:p>
          <a:p>
            <a:r>
              <a:rPr lang="nb-NO" dirty="0" err="1"/>
              <a:t>But</a:t>
            </a:r>
            <a:r>
              <a:rPr lang="nb-NO" dirty="0"/>
              <a:t> </a:t>
            </a:r>
            <a:r>
              <a:rPr lang="nb-NO" dirty="0" err="1"/>
              <a:t>we</a:t>
            </a:r>
            <a:r>
              <a:rPr lang="nb-NO" dirty="0"/>
              <a:t> </a:t>
            </a:r>
            <a:r>
              <a:rPr lang="nb-NO" dirty="0" err="1"/>
              <a:t>also</a:t>
            </a:r>
            <a:r>
              <a:rPr lang="nb-NO" dirty="0"/>
              <a:t> </a:t>
            </a:r>
            <a:r>
              <a:rPr lang="nb-NO" dirty="0" err="1"/>
              <a:t>know</a:t>
            </a:r>
            <a:r>
              <a:rPr lang="nb-NO" dirty="0"/>
              <a:t> </a:t>
            </a:r>
            <a:r>
              <a:rPr lang="nb-NO" dirty="0" err="1"/>
              <a:t>that</a:t>
            </a:r>
            <a:r>
              <a:rPr lang="nb-NO" dirty="0"/>
              <a:t> random motion has a </a:t>
            </a:r>
            <a:r>
              <a:rPr lang="nb-NO" dirty="0" err="1"/>
              <a:t>very</a:t>
            </a:r>
            <a:r>
              <a:rPr lang="nb-NO" dirty="0"/>
              <a:t> </a:t>
            </a:r>
            <a:r>
              <a:rPr lang="nb-NO" dirty="0" err="1"/>
              <a:t>gaussian</a:t>
            </a:r>
            <a:r>
              <a:rPr lang="nb-NO" dirty="0"/>
              <a:t> </a:t>
            </a:r>
            <a:r>
              <a:rPr lang="nb-NO" dirty="0" err="1"/>
              <a:t>distribution</a:t>
            </a:r>
            <a:r>
              <a:rPr lang="nb-NO" dirty="0"/>
              <a:t> </a:t>
            </a:r>
            <a:r>
              <a:rPr lang="nb-NO" dirty="0" err="1"/>
              <a:t>while</a:t>
            </a:r>
            <a:r>
              <a:rPr lang="nb-NO" dirty="0"/>
              <a:t> </a:t>
            </a:r>
            <a:r>
              <a:rPr lang="nb-NO" dirty="0" err="1"/>
              <a:t>systematic</a:t>
            </a:r>
            <a:r>
              <a:rPr lang="nb-NO" dirty="0"/>
              <a:t> motion </a:t>
            </a:r>
            <a:r>
              <a:rPr lang="nb-NO" dirty="0" err="1"/>
              <a:t>will</a:t>
            </a:r>
            <a:r>
              <a:rPr lang="nb-NO" dirty="0"/>
              <a:t> be </a:t>
            </a:r>
            <a:r>
              <a:rPr lang="nb-NO" dirty="0" err="1"/>
              <a:t>narrower</a:t>
            </a:r>
            <a:r>
              <a:rPr lang="nb-NO" dirty="0"/>
              <a:t> and more </a:t>
            </a:r>
            <a:r>
              <a:rPr lang="nb-NO" dirty="0" err="1"/>
              <a:t>tailed</a:t>
            </a:r>
            <a:r>
              <a:rPr lang="nb-NO" dirty="0"/>
              <a:t> </a:t>
            </a:r>
          </a:p>
          <a:p>
            <a:endParaRPr lang="nb-NO" dirty="0"/>
          </a:p>
          <a:p>
            <a:r>
              <a:rPr lang="nb-NO" dirty="0" err="1"/>
              <a:t>Measure</a:t>
            </a:r>
            <a:r>
              <a:rPr lang="nb-NO" dirty="0"/>
              <a:t> for </a:t>
            </a:r>
            <a:r>
              <a:rPr lang="nb-NO" dirty="0" err="1"/>
              <a:t>that</a:t>
            </a:r>
            <a:r>
              <a:rPr lang="nb-NO" dirty="0"/>
              <a:t> is </a:t>
            </a:r>
            <a:r>
              <a:rPr lang="nb-NO" dirty="0" err="1"/>
              <a:t>called</a:t>
            </a:r>
            <a:r>
              <a:rPr lang="nb-NO" dirty="0"/>
              <a:t> </a:t>
            </a:r>
            <a:r>
              <a:rPr lang="nb-NO" dirty="0" err="1"/>
              <a:t>kurtosis</a:t>
            </a:r>
            <a:r>
              <a:rPr lang="nb-NO" dirty="0"/>
              <a:t> (</a:t>
            </a:r>
            <a:r>
              <a:rPr lang="nb-NO" dirty="0" err="1"/>
              <a:t>the</a:t>
            </a:r>
            <a:r>
              <a:rPr lang="nb-NO" dirty="0"/>
              <a:t> </a:t>
            </a:r>
            <a:r>
              <a:rPr lang="nb-NO" dirty="0" err="1"/>
              <a:t>kurtosis</a:t>
            </a:r>
            <a:r>
              <a:rPr lang="nb-NO" dirty="0"/>
              <a:t> = </a:t>
            </a:r>
            <a:r>
              <a:rPr lang="nb-NO" dirty="0" err="1"/>
              <a:t>fourth</a:t>
            </a:r>
            <a:r>
              <a:rPr lang="nb-NO" dirty="0"/>
              <a:t> moment </a:t>
            </a:r>
            <a:r>
              <a:rPr lang="nb-NO" dirty="0" err="1"/>
              <a:t>will</a:t>
            </a:r>
            <a:r>
              <a:rPr lang="nb-NO" dirty="0"/>
              <a:t> be 3)</a:t>
            </a:r>
          </a:p>
          <a:p>
            <a:r>
              <a:rPr lang="nb-NO" dirty="0" err="1"/>
              <a:t>Skewness</a:t>
            </a:r>
            <a:endParaRPr lang="nb-NO" dirty="0"/>
          </a:p>
          <a:p>
            <a:endParaRPr lang="nb-NO" dirty="0"/>
          </a:p>
          <a:p>
            <a:endParaRPr lang="nb-NO" dirty="0"/>
          </a:p>
          <a:p>
            <a:endParaRPr lang="en-AU" dirty="0"/>
          </a:p>
        </p:txBody>
      </p:sp>
      <p:sp>
        <p:nvSpPr>
          <p:cNvPr id="4" name="Slide Number Placeholder 3"/>
          <p:cNvSpPr>
            <a:spLocks noGrp="1"/>
          </p:cNvSpPr>
          <p:nvPr>
            <p:ph type="sldNum" sz="quarter" idx="5"/>
          </p:nvPr>
        </p:nvSpPr>
        <p:spPr/>
        <p:txBody>
          <a:bodyPr/>
          <a:lstStyle/>
          <a:p>
            <a:pPr marL="0" marR="0" lvl="0" indent="0" algn="r" defTabSz="914263" rtl="0" eaLnBrk="1" fontAlgn="auto" latinLnBrk="0" hangingPunct="1">
              <a:lnSpc>
                <a:spcPct val="100000"/>
              </a:lnSpc>
              <a:spcBef>
                <a:spcPts val="0"/>
              </a:spcBef>
              <a:spcAft>
                <a:spcPts val="0"/>
              </a:spcAft>
              <a:buClrTx/>
              <a:buSzTx/>
              <a:buFontTx/>
              <a:buNone/>
              <a:tabLst/>
              <a:defRPr/>
            </a:pPr>
            <a:fld id="{0533E418-C684-4945-99FD-AD67B519583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3"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5111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Clustering </a:t>
            </a:r>
            <a:r>
              <a:rPr lang="nb-NO" dirty="0" err="1"/>
              <a:t>on</a:t>
            </a:r>
            <a:r>
              <a:rPr lang="nb-NO" dirty="0"/>
              <a:t> 8 </a:t>
            </a:r>
            <a:r>
              <a:rPr lang="nb-NO" dirty="0" err="1"/>
              <a:t>statistical</a:t>
            </a:r>
            <a:r>
              <a:rPr lang="nb-NO" dirty="0"/>
              <a:t> parameters (sigma </a:t>
            </a:r>
            <a:r>
              <a:rPr lang="nb-NO" dirty="0" err="1"/>
              <a:t>X</a:t>
            </a:r>
            <a:r>
              <a:rPr lang="nb-NO" dirty="0"/>
              <a:t>/Y, kur </a:t>
            </a:r>
            <a:r>
              <a:rPr lang="nb-NO" dirty="0" err="1"/>
              <a:t>X</a:t>
            </a:r>
            <a:r>
              <a:rPr lang="nb-NO" dirty="0"/>
              <a:t>/Y, </a:t>
            </a:r>
            <a:r>
              <a:rPr lang="nb-NO" dirty="0" err="1"/>
              <a:t>freq</a:t>
            </a:r>
            <a:r>
              <a:rPr lang="nb-NO" dirty="0"/>
              <a:t> post </a:t>
            </a:r>
            <a:r>
              <a:rPr lang="nb-NO" dirty="0" err="1"/>
              <a:t>X</a:t>
            </a:r>
            <a:r>
              <a:rPr lang="nb-NO" dirty="0"/>
              <a:t>/Y, </a:t>
            </a:r>
            <a:r>
              <a:rPr lang="nb-NO" dirty="0" err="1"/>
              <a:t>velocity</a:t>
            </a:r>
            <a:r>
              <a:rPr lang="nb-NO" dirty="0"/>
              <a:t> </a:t>
            </a:r>
            <a:r>
              <a:rPr lang="nb-NO" dirty="0" err="1"/>
              <a:t>X</a:t>
            </a:r>
            <a:r>
              <a:rPr lang="nb-NO" dirty="0"/>
              <a:t>/Y)</a:t>
            </a:r>
          </a:p>
          <a:p>
            <a:r>
              <a:rPr lang="nb-NO" dirty="0" err="1"/>
              <a:t>Algorithm</a:t>
            </a:r>
            <a:r>
              <a:rPr lang="nb-NO" dirty="0"/>
              <a:t> has never </a:t>
            </a:r>
            <a:r>
              <a:rPr lang="nb-NO" dirty="0" err="1"/>
              <a:t>seen</a:t>
            </a:r>
            <a:r>
              <a:rPr lang="nb-NO" dirty="0"/>
              <a:t> images and it </a:t>
            </a:r>
            <a:r>
              <a:rPr lang="nb-NO" dirty="0" err="1"/>
              <a:t>doesn’t</a:t>
            </a:r>
            <a:r>
              <a:rPr lang="nb-NO" dirty="0"/>
              <a:t> </a:t>
            </a:r>
            <a:r>
              <a:rPr lang="nb-NO" dirty="0" err="1"/>
              <a:t>know</a:t>
            </a:r>
            <a:r>
              <a:rPr lang="nb-NO" dirty="0"/>
              <a:t> </a:t>
            </a:r>
            <a:r>
              <a:rPr lang="nb-NO" dirty="0" err="1"/>
              <a:t>anything</a:t>
            </a:r>
            <a:r>
              <a:rPr lang="nb-NO" dirty="0"/>
              <a:t> </a:t>
            </a:r>
            <a:r>
              <a:rPr lang="nb-NO" dirty="0" err="1"/>
              <a:t>about</a:t>
            </a:r>
            <a:r>
              <a:rPr lang="nb-NO" dirty="0"/>
              <a:t> </a:t>
            </a:r>
            <a:r>
              <a:rPr lang="nb-NO" dirty="0" err="1"/>
              <a:t>the</a:t>
            </a:r>
            <a:r>
              <a:rPr lang="nb-NO" dirty="0"/>
              <a:t> </a:t>
            </a:r>
            <a:r>
              <a:rPr lang="nb-NO" dirty="0" err="1"/>
              <a:t>current</a:t>
            </a:r>
            <a:r>
              <a:rPr lang="nb-NO" dirty="0"/>
              <a:t>!</a:t>
            </a:r>
          </a:p>
          <a:p>
            <a:endParaRPr lang="nb-NO" dirty="0"/>
          </a:p>
          <a:p>
            <a:endParaRPr lang="nb-NO" dirty="0"/>
          </a:p>
          <a:p>
            <a:r>
              <a:rPr lang="nb-NO" dirty="0"/>
              <a:t>Green: </a:t>
            </a:r>
            <a:r>
              <a:rPr lang="nb-NO" dirty="0" err="1"/>
              <a:t>only</a:t>
            </a:r>
            <a:r>
              <a:rPr lang="nb-NO" dirty="0"/>
              <a:t> </a:t>
            </a:r>
            <a:r>
              <a:rPr lang="nb-NO" dirty="0" err="1"/>
              <a:t>perpendicular</a:t>
            </a:r>
            <a:r>
              <a:rPr lang="nb-NO" dirty="0"/>
              <a:t> </a:t>
            </a:r>
            <a:r>
              <a:rPr lang="nb-NO" dirty="0" err="1"/>
              <a:t>current</a:t>
            </a:r>
            <a:endParaRPr lang="nb-NO" dirty="0"/>
          </a:p>
          <a:p>
            <a:r>
              <a:rPr lang="nb-NO" dirty="0" err="1"/>
              <a:t>Yellow</a:t>
            </a:r>
            <a:r>
              <a:rPr lang="nb-NO" dirty="0"/>
              <a:t>: </a:t>
            </a:r>
            <a:r>
              <a:rPr lang="nb-NO" dirty="0" err="1"/>
              <a:t>weak</a:t>
            </a:r>
            <a:r>
              <a:rPr lang="nb-NO" dirty="0"/>
              <a:t> </a:t>
            </a:r>
            <a:r>
              <a:rPr lang="nb-NO" dirty="0" err="1"/>
              <a:t>inline</a:t>
            </a:r>
            <a:r>
              <a:rPr lang="nb-NO" dirty="0"/>
              <a:t> </a:t>
            </a:r>
            <a:r>
              <a:rPr lang="nb-NO" dirty="0" err="1"/>
              <a:t>current</a:t>
            </a:r>
            <a:endParaRPr lang="nb-NO" dirty="0"/>
          </a:p>
          <a:p>
            <a:r>
              <a:rPr lang="nb-NO" dirty="0"/>
              <a:t>Red: </a:t>
            </a:r>
            <a:r>
              <a:rPr lang="nb-NO" dirty="0" err="1"/>
              <a:t>Strong</a:t>
            </a:r>
            <a:r>
              <a:rPr lang="nb-NO" dirty="0"/>
              <a:t> </a:t>
            </a:r>
            <a:r>
              <a:rPr lang="nb-NO" dirty="0" err="1"/>
              <a:t>inline</a:t>
            </a:r>
            <a:r>
              <a:rPr lang="nb-NO" dirty="0"/>
              <a:t> </a:t>
            </a:r>
            <a:r>
              <a:rPr lang="nb-NO" dirty="0" err="1"/>
              <a:t>current</a:t>
            </a:r>
            <a:endParaRPr lang="nb-NO" dirty="0"/>
          </a:p>
          <a:p>
            <a:endParaRPr lang="nb-NO" dirty="0"/>
          </a:p>
          <a:p>
            <a:r>
              <a:rPr lang="nb-NO" dirty="0" err="1"/>
              <a:t>Notice</a:t>
            </a:r>
            <a:r>
              <a:rPr lang="nb-NO" dirty="0"/>
              <a:t> </a:t>
            </a:r>
            <a:r>
              <a:rPr lang="nb-NO" dirty="0" err="1"/>
              <a:t>how</a:t>
            </a:r>
            <a:r>
              <a:rPr lang="nb-NO" dirty="0"/>
              <a:t> </a:t>
            </a:r>
            <a:r>
              <a:rPr lang="nb-NO" dirty="0" err="1"/>
              <a:t>the</a:t>
            </a:r>
            <a:r>
              <a:rPr lang="nb-NO" dirty="0"/>
              <a:t> </a:t>
            </a:r>
            <a:r>
              <a:rPr lang="nb-NO" dirty="0" err="1"/>
              <a:t>clusters</a:t>
            </a:r>
            <a:r>
              <a:rPr lang="nb-NO" dirty="0"/>
              <a:t> have </a:t>
            </a:r>
            <a:r>
              <a:rPr lang="nb-NO" dirty="0" err="1"/>
              <a:t>similar</a:t>
            </a:r>
            <a:r>
              <a:rPr lang="nb-NO" dirty="0"/>
              <a:t> </a:t>
            </a:r>
            <a:r>
              <a:rPr lang="nb-NO" dirty="0" err="1"/>
              <a:t>shape</a:t>
            </a:r>
            <a:r>
              <a:rPr lang="nb-NO" dirty="0"/>
              <a:t> </a:t>
            </a:r>
            <a:r>
              <a:rPr lang="nb-NO" dirty="0" err="1"/>
              <a:t>of</a:t>
            </a:r>
            <a:r>
              <a:rPr lang="nb-NO" dirty="0"/>
              <a:t> </a:t>
            </a:r>
            <a:r>
              <a:rPr lang="nb-NO" dirty="0" err="1"/>
              <a:t>patterns</a:t>
            </a:r>
            <a:r>
              <a:rPr lang="nb-NO" dirty="0"/>
              <a:t> AND all </a:t>
            </a:r>
            <a:r>
              <a:rPr lang="nb-NO" dirty="0" err="1"/>
              <a:t>cluster</a:t>
            </a:r>
            <a:r>
              <a:rPr lang="nb-NO" dirty="0"/>
              <a:t> </a:t>
            </a:r>
            <a:r>
              <a:rPr lang="nb-NO" dirty="0" err="1"/>
              <a:t>members</a:t>
            </a:r>
            <a:r>
              <a:rPr lang="nb-NO" dirty="0"/>
              <a:t> </a:t>
            </a:r>
            <a:r>
              <a:rPr lang="nb-NO" dirty="0" err="1"/>
              <a:t>belong</a:t>
            </a:r>
            <a:r>
              <a:rPr lang="nb-NO" dirty="0"/>
              <a:t> to same type </a:t>
            </a:r>
            <a:r>
              <a:rPr lang="nb-NO" dirty="0" err="1"/>
              <a:t>of</a:t>
            </a:r>
            <a:r>
              <a:rPr lang="nb-NO" dirty="0"/>
              <a:t> </a:t>
            </a:r>
            <a:r>
              <a:rPr lang="nb-NO" dirty="0" err="1"/>
              <a:t>current</a:t>
            </a:r>
            <a:r>
              <a:rPr lang="nb-NO" dirty="0"/>
              <a:t> </a:t>
            </a:r>
            <a:r>
              <a:rPr lang="nb-NO" dirty="0" err="1"/>
              <a:t>even</a:t>
            </a:r>
            <a:r>
              <a:rPr lang="nb-NO" dirty="0"/>
              <a:t> </a:t>
            </a:r>
            <a:r>
              <a:rPr lang="nb-NO" dirty="0" err="1"/>
              <a:t>if</a:t>
            </a:r>
            <a:r>
              <a:rPr lang="nb-NO" dirty="0"/>
              <a:t> </a:t>
            </a:r>
            <a:r>
              <a:rPr lang="nb-NO" dirty="0" err="1"/>
              <a:t>some</a:t>
            </a:r>
            <a:r>
              <a:rPr lang="nb-NO" dirty="0"/>
              <a:t> </a:t>
            </a:r>
            <a:r>
              <a:rPr lang="nb-NO" dirty="0" err="1"/>
              <a:t>of</a:t>
            </a:r>
            <a:r>
              <a:rPr lang="nb-NO" dirty="0"/>
              <a:t> </a:t>
            </a:r>
            <a:r>
              <a:rPr lang="nb-NO" dirty="0" err="1"/>
              <a:t>them</a:t>
            </a:r>
            <a:r>
              <a:rPr lang="nb-NO" dirty="0"/>
              <a:t> </a:t>
            </a:r>
            <a:r>
              <a:rPr lang="nb-NO" dirty="0" err="1"/>
              <a:t>could</a:t>
            </a:r>
            <a:r>
              <a:rPr lang="nb-NO" dirty="0"/>
              <a:t> </a:t>
            </a:r>
            <a:r>
              <a:rPr lang="nb-NO" dirty="0" err="1"/>
              <a:t>look</a:t>
            </a:r>
            <a:r>
              <a:rPr lang="nb-NO" dirty="0"/>
              <a:t> </a:t>
            </a:r>
            <a:r>
              <a:rPr lang="nb-NO" dirty="0" err="1"/>
              <a:t>similar</a:t>
            </a:r>
            <a:r>
              <a:rPr lang="nb-NO" dirty="0"/>
              <a:t> (red and </a:t>
            </a:r>
            <a:r>
              <a:rPr lang="nb-NO" dirty="0" err="1"/>
              <a:t>yellow</a:t>
            </a:r>
            <a:r>
              <a:rPr lang="nb-NO" dirty="0"/>
              <a:t> at </a:t>
            </a:r>
            <a:r>
              <a:rPr lang="nb-NO" dirty="0" err="1"/>
              <a:t>the</a:t>
            </a:r>
            <a:r>
              <a:rPr lang="nb-NO" dirty="0"/>
              <a:t> end)</a:t>
            </a:r>
          </a:p>
          <a:p>
            <a:endParaRPr lang="nb-NO" dirty="0"/>
          </a:p>
          <a:p>
            <a:r>
              <a:rPr lang="nb-NO" dirty="0"/>
              <a:t>So </a:t>
            </a:r>
            <a:r>
              <a:rPr lang="nb-NO" dirty="0" err="1"/>
              <a:t>with</a:t>
            </a:r>
            <a:r>
              <a:rPr lang="nb-NO" dirty="0"/>
              <a:t> </a:t>
            </a:r>
            <a:r>
              <a:rPr lang="nb-NO" dirty="0" err="1"/>
              <a:t>physical</a:t>
            </a:r>
            <a:r>
              <a:rPr lang="nb-NO" dirty="0"/>
              <a:t> </a:t>
            </a:r>
            <a:r>
              <a:rPr lang="nb-NO" dirty="0" err="1"/>
              <a:t>knowledge</a:t>
            </a:r>
            <a:r>
              <a:rPr lang="nb-NO" dirty="0"/>
              <a:t> </a:t>
            </a:r>
            <a:r>
              <a:rPr lang="nb-NO" dirty="0" err="1"/>
              <a:t>about</a:t>
            </a:r>
            <a:r>
              <a:rPr lang="nb-NO" dirty="0"/>
              <a:t> </a:t>
            </a:r>
            <a:r>
              <a:rPr lang="nb-NO" dirty="0" err="1"/>
              <a:t>the</a:t>
            </a:r>
            <a:r>
              <a:rPr lang="nb-NO" dirty="0"/>
              <a:t> </a:t>
            </a:r>
            <a:r>
              <a:rPr lang="nb-NO" dirty="0" err="1"/>
              <a:t>features</a:t>
            </a:r>
            <a:r>
              <a:rPr lang="nb-NO" dirty="0"/>
              <a:t> I </a:t>
            </a:r>
            <a:r>
              <a:rPr lang="nb-NO" dirty="0" err="1"/>
              <a:t>reduced</a:t>
            </a:r>
            <a:r>
              <a:rPr lang="nb-NO" dirty="0"/>
              <a:t> </a:t>
            </a:r>
            <a:r>
              <a:rPr lang="nb-NO" dirty="0" err="1"/>
              <a:t>the</a:t>
            </a:r>
            <a:r>
              <a:rPr lang="nb-NO" dirty="0"/>
              <a:t> </a:t>
            </a:r>
            <a:r>
              <a:rPr lang="nb-NO" dirty="0" err="1"/>
              <a:t>set</a:t>
            </a:r>
            <a:r>
              <a:rPr lang="nb-NO" dirty="0"/>
              <a:t> </a:t>
            </a:r>
            <a:r>
              <a:rPr lang="nb-NO" dirty="0" err="1"/>
              <a:t>of</a:t>
            </a:r>
            <a:r>
              <a:rPr lang="nb-NO" dirty="0"/>
              <a:t> </a:t>
            </a:r>
            <a:r>
              <a:rPr lang="nb-NO" dirty="0" err="1"/>
              <a:t>features</a:t>
            </a:r>
            <a:r>
              <a:rPr lang="nb-NO" dirty="0"/>
              <a:t> </a:t>
            </a:r>
            <a:r>
              <a:rPr lang="nb-NO" dirty="0" err="1"/>
              <a:t>significantly</a:t>
            </a:r>
            <a:r>
              <a:rPr lang="nb-NO" dirty="0"/>
              <a:t> and </a:t>
            </a:r>
            <a:r>
              <a:rPr lang="nb-NO" dirty="0" err="1"/>
              <a:t>got</a:t>
            </a:r>
            <a:r>
              <a:rPr lang="nb-NO" dirty="0"/>
              <a:t> </a:t>
            </a:r>
            <a:r>
              <a:rPr lang="nb-NO" dirty="0" err="1"/>
              <a:t>meaningful</a:t>
            </a:r>
            <a:r>
              <a:rPr lang="nb-NO" dirty="0"/>
              <a:t> </a:t>
            </a:r>
            <a:r>
              <a:rPr lang="nb-NO" dirty="0" err="1"/>
              <a:t>clusters</a:t>
            </a:r>
            <a:endParaRPr lang="nb-NO" dirty="0"/>
          </a:p>
          <a:p>
            <a:endParaRPr lang="nb-NO" dirty="0"/>
          </a:p>
          <a:p>
            <a:endParaRPr lang="en-AU" dirty="0"/>
          </a:p>
        </p:txBody>
      </p:sp>
      <p:sp>
        <p:nvSpPr>
          <p:cNvPr id="4" name="Slide Number Placeholder 3"/>
          <p:cNvSpPr>
            <a:spLocks noGrp="1"/>
          </p:cNvSpPr>
          <p:nvPr>
            <p:ph type="sldNum" sz="quarter" idx="5"/>
          </p:nvPr>
        </p:nvSpPr>
        <p:spPr/>
        <p:txBody>
          <a:bodyPr/>
          <a:lstStyle/>
          <a:p>
            <a:pPr marL="0" marR="0" lvl="0" indent="0" algn="r" defTabSz="914263" rtl="0" eaLnBrk="1" fontAlgn="auto" latinLnBrk="0" hangingPunct="1">
              <a:lnSpc>
                <a:spcPct val="100000"/>
              </a:lnSpc>
              <a:spcBef>
                <a:spcPts val="0"/>
              </a:spcBef>
              <a:spcAft>
                <a:spcPts val="0"/>
              </a:spcAft>
              <a:buClrTx/>
              <a:buSzTx/>
              <a:buFontTx/>
              <a:buNone/>
              <a:tabLst/>
              <a:defRPr/>
            </a:pPr>
            <a:fld id="{0533E418-C684-4945-99FD-AD67B519583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3"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3166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Open discussion?</a:t>
            </a:r>
          </a:p>
        </p:txBody>
      </p:sp>
      <p:sp>
        <p:nvSpPr>
          <p:cNvPr id="4" name="Slide Number Placeholder 3"/>
          <p:cNvSpPr>
            <a:spLocks noGrp="1"/>
          </p:cNvSpPr>
          <p:nvPr>
            <p:ph type="sldNum" sz="quarter" idx="5"/>
          </p:nvPr>
        </p:nvSpPr>
        <p:spPr/>
        <p:txBody>
          <a:bodyPr/>
          <a:lstStyle/>
          <a:p>
            <a:pPr marL="0" marR="0" lvl="0" indent="0" algn="r" defTabSz="914263" rtl="0" eaLnBrk="1" fontAlgn="auto" latinLnBrk="0" hangingPunct="1">
              <a:lnSpc>
                <a:spcPct val="100000"/>
              </a:lnSpc>
              <a:spcBef>
                <a:spcPts val="0"/>
              </a:spcBef>
              <a:spcAft>
                <a:spcPts val="0"/>
              </a:spcAft>
              <a:buClrTx/>
              <a:buSzTx/>
              <a:buFontTx/>
              <a:buNone/>
              <a:tabLst/>
              <a:defRPr/>
            </a:pPr>
            <a:fld id="{0533E418-C684-4945-99FD-AD67B519583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3"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7575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the organisers for the initiative and the invitation to speak</a:t>
            </a:r>
          </a:p>
          <a:p>
            <a:endParaRPr lang="en-GB" dirty="0"/>
          </a:p>
          <a:p>
            <a:r>
              <a:rPr lang="en-GB" dirty="0"/>
              <a:t>My title is physics and machine learning but it could also have been </a:t>
            </a:r>
            <a:r>
              <a:rPr lang="nb-NO" dirty="0"/>
              <a:t>«</a:t>
            </a:r>
            <a:r>
              <a:rPr lang="en-GB" dirty="0"/>
              <a:t>The failures of applying machine learning in industry and </a:t>
            </a:r>
            <a:r>
              <a:rPr lang="en-AU" dirty="0"/>
              <a:t>possible solutions</a:t>
            </a:r>
            <a:r>
              <a:rPr lang="nb-NO" dirty="0"/>
              <a:t>»</a:t>
            </a:r>
          </a:p>
          <a:p>
            <a:endParaRPr lang="nb-NO" dirty="0"/>
          </a:p>
          <a:p>
            <a:r>
              <a:rPr lang="nb-NO" dirty="0"/>
              <a:t>(</a:t>
            </a:r>
            <a:r>
              <a:rPr lang="nb-NO" dirty="0" err="1"/>
              <a:t>There</a:t>
            </a:r>
            <a:r>
              <a:rPr lang="nb-NO" dirty="0"/>
              <a:t> </a:t>
            </a:r>
            <a:r>
              <a:rPr lang="nb-NO" dirty="0" err="1"/>
              <a:t>will</a:t>
            </a:r>
            <a:r>
              <a:rPr lang="nb-NO" dirty="0"/>
              <a:t> be a test at </a:t>
            </a:r>
            <a:r>
              <a:rPr lang="nb-NO" dirty="0" err="1"/>
              <a:t>the</a:t>
            </a:r>
            <a:r>
              <a:rPr lang="nb-NO" dirty="0"/>
              <a:t> end)</a:t>
            </a:r>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2</a:t>
            </a:fld>
            <a:endParaRPr lang="en-GB" dirty="0"/>
          </a:p>
        </p:txBody>
      </p:sp>
    </p:spTree>
    <p:extLst>
      <p:ext uri="{BB962C8B-B14F-4D97-AF65-F5344CB8AC3E}">
        <p14:creationId xmlns:p14="http://schemas.microsoft.com/office/powerpoint/2010/main" val="2765099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Which model is best?</a:t>
            </a:r>
          </a:p>
          <a:p>
            <a:endParaRPr lang="en-AU" dirty="0"/>
          </a:p>
          <a:p>
            <a:endParaRPr lang="en-AU" dirty="0"/>
          </a:p>
          <a:p>
            <a:r>
              <a:rPr lang="en-NO" dirty="0"/>
              <a:t>Both models (green and orange) have same root mean squared error</a:t>
            </a:r>
          </a:p>
          <a:p>
            <a:endParaRPr lang="en-NO" dirty="0"/>
          </a:p>
          <a:p>
            <a:endParaRPr lang="en-NO" dirty="0"/>
          </a:p>
          <a:p>
            <a:endParaRPr lang="en-NO" dirty="0"/>
          </a:p>
          <a:p>
            <a:r>
              <a:rPr lang="en-NO" dirty="0"/>
              <a:t>More about this later today</a:t>
            </a:r>
            <a:endParaRPr lang="en-AU" dirty="0"/>
          </a:p>
        </p:txBody>
      </p:sp>
      <p:sp>
        <p:nvSpPr>
          <p:cNvPr id="4" name="Slide Number Placeholder 3"/>
          <p:cNvSpPr>
            <a:spLocks noGrp="1"/>
          </p:cNvSpPr>
          <p:nvPr>
            <p:ph type="sldNum" sz="quarter" idx="5"/>
          </p:nvPr>
        </p:nvSpPr>
        <p:spPr/>
        <p:txBody>
          <a:bodyPr/>
          <a:lstStyle/>
          <a:p>
            <a:fld id="{0533E418-C684-4945-99FD-AD67B519583E}" type="slidenum">
              <a:rPr lang="en-GB" smtClean="0"/>
              <a:t>21</a:t>
            </a:fld>
            <a:endParaRPr lang="en-GB"/>
          </a:p>
        </p:txBody>
      </p:sp>
    </p:spTree>
    <p:extLst>
      <p:ext uri="{BB962C8B-B14F-4D97-AF65-F5344CB8AC3E}">
        <p14:creationId xmlns:p14="http://schemas.microsoft.com/office/powerpoint/2010/main" val="51851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577" marR="0" lvl="1" indent="0" algn="l" defTabSz="457154" rtl="0" eaLnBrk="1" fontAlgn="auto" latinLnBrk="0" hangingPunct="1">
              <a:lnSpc>
                <a:spcPct val="100000"/>
              </a:lnSpc>
              <a:spcBef>
                <a:spcPts val="0"/>
              </a:spcBef>
              <a:spcAft>
                <a:spcPts val="0"/>
              </a:spcAft>
              <a:buClrTx/>
              <a:buSzTx/>
              <a:buFontTx/>
              <a:buNone/>
              <a:tabLst/>
              <a:defRPr/>
            </a:pPr>
            <a:r>
              <a:rPr lang="nb-NO" sz="1000" dirty="0"/>
              <a:t>How do </a:t>
            </a:r>
            <a:r>
              <a:rPr lang="nb-NO" sz="1000" dirty="0" err="1"/>
              <a:t>we</a:t>
            </a:r>
            <a:r>
              <a:rPr lang="nb-NO" sz="1000" dirty="0"/>
              <a:t> </a:t>
            </a:r>
            <a:r>
              <a:rPr lang="nb-NO" sz="1000" dirty="0" err="1"/>
              <a:t>quantify</a:t>
            </a:r>
            <a:r>
              <a:rPr lang="nb-NO" sz="1000" dirty="0"/>
              <a:t> </a:t>
            </a:r>
            <a:r>
              <a:rPr lang="nb-NO" sz="1000" dirty="0" err="1"/>
              <a:t>the</a:t>
            </a:r>
            <a:r>
              <a:rPr lang="nb-NO" sz="1000" dirty="0"/>
              <a:t> </a:t>
            </a:r>
            <a:r>
              <a:rPr lang="nb-NO" sz="1000" dirty="0" err="1"/>
              <a:t>performance</a:t>
            </a:r>
            <a:r>
              <a:rPr lang="nb-NO" sz="1000" dirty="0"/>
              <a:t> </a:t>
            </a:r>
            <a:r>
              <a:rPr lang="nb-NO" sz="1000" dirty="0" err="1"/>
              <a:t>of</a:t>
            </a:r>
            <a:r>
              <a:rPr lang="nb-NO" sz="1000" dirty="0"/>
              <a:t> </a:t>
            </a:r>
            <a:r>
              <a:rPr lang="nb-NO" sz="1000" dirty="0" err="1"/>
              <a:t>our</a:t>
            </a:r>
            <a:r>
              <a:rPr lang="nb-NO" sz="1000" dirty="0"/>
              <a:t> </a:t>
            </a:r>
            <a:r>
              <a:rPr lang="nb-NO" sz="1000" dirty="0" err="1"/>
              <a:t>model</a:t>
            </a:r>
            <a:endParaRPr lang="nb-NO" sz="1000" dirty="0"/>
          </a:p>
          <a:p>
            <a:pPr marL="228577" marR="0" lvl="1" indent="0" algn="l" defTabSz="457154" rtl="0" eaLnBrk="1" fontAlgn="auto" latinLnBrk="0" hangingPunct="1">
              <a:lnSpc>
                <a:spcPct val="100000"/>
              </a:lnSpc>
              <a:spcBef>
                <a:spcPts val="0"/>
              </a:spcBef>
              <a:spcAft>
                <a:spcPts val="0"/>
              </a:spcAft>
              <a:buClrTx/>
              <a:buSzTx/>
              <a:buFontTx/>
              <a:buNone/>
              <a:tabLst/>
              <a:defRPr/>
            </a:pPr>
            <a:r>
              <a:rPr lang="nb-NO" sz="1000" dirty="0"/>
              <a:t>«loss» is </a:t>
            </a:r>
            <a:r>
              <a:rPr lang="nb-NO" sz="1000" dirty="0" err="1"/>
              <a:t>the</a:t>
            </a:r>
            <a:r>
              <a:rPr lang="nb-NO" sz="1000" dirty="0"/>
              <a:t> </a:t>
            </a:r>
            <a:r>
              <a:rPr lang="nb-NO" sz="1000" dirty="0" err="1"/>
              <a:t>quantity</a:t>
            </a:r>
            <a:r>
              <a:rPr lang="nb-NO" sz="1000" dirty="0"/>
              <a:t> </a:t>
            </a:r>
            <a:r>
              <a:rPr lang="nb-NO" sz="1000" dirty="0" err="1"/>
              <a:t>the</a:t>
            </a:r>
            <a:r>
              <a:rPr lang="nb-NO" sz="1000" dirty="0"/>
              <a:t> </a:t>
            </a:r>
            <a:r>
              <a:rPr lang="nb-NO" sz="1000" dirty="0" err="1"/>
              <a:t>algorithm</a:t>
            </a:r>
            <a:r>
              <a:rPr lang="nb-NO" sz="1000" dirty="0"/>
              <a:t> is </a:t>
            </a:r>
            <a:r>
              <a:rPr lang="nb-NO" sz="1000" dirty="0" err="1"/>
              <a:t>trying</a:t>
            </a:r>
            <a:r>
              <a:rPr lang="nb-NO" sz="1000" dirty="0"/>
              <a:t> to </a:t>
            </a:r>
            <a:r>
              <a:rPr lang="nb-NO" sz="1000" dirty="0" err="1"/>
              <a:t>minimize</a:t>
            </a:r>
            <a:endParaRPr lang="nb-NO" sz="1000" dirty="0"/>
          </a:p>
          <a:p>
            <a:pPr marL="228577" marR="0" lvl="1" indent="0" algn="l" defTabSz="457154" rtl="0" eaLnBrk="1" fontAlgn="auto" latinLnBrk="0" hangingPunct="1">
              <a:lnSpc>
                <a:spcPct val="100000"/>
              </a:lnSpc>
              <a:spcBef>
                <a:spcPts val="0"/>
              </a:spcBef>
              <a:spcAft>
                <a:spcPts val="0"/>
              </a:spcAft>
              <a:buClrTx/>
              <a:buSzTx/>
              <a:buFontTx/>
              <a:buNone/>
              <a:tabLst/>
              <a:defRPr/>
            </a:pPr>
            <a:r>
              <a:rPr lang="nb-NO" sz="1000" dirty="0"/>
              <a:t>Think </a:t>
            </a:r>
            <a:r>
              <a:rPr lang="nb-NO" sz="1000" dirty="0" err="1"/>
              <a:t>of</a:t>
            </a:r>
            <a:r>
              <a:rPr lang="nb-NO" sz="1000" dirty="0"/>
              <a:t> chi2 </a:t>
            </a:r>
            <a:r>
              <a:rPr lang="nb-NO" sz="1000" dirty="0" err="1"/>
              <a:t>that</a:t>
            </a:r>
            <a:r>
              <a:rPr lang="nb-NO" sz="1000" dirty="0"/>
              <a:t> </a:t>
            </a:r>
            <a:r>
              <a:rPr lang="nb-NO" sz="1000" dirty="0" err="1"/>
              <a:t>describes</a:t>
            </a:r>
            <a:r>
              <a:rPr lang="nb-NO" sz="1000" dirty="0"/>
              <a:t> </a:t>
            </a:r>
            <a:r>
              <a:rPr lang="nb-NO" sz="1000" dirty="0" err="1"/>
              <a:t>how</a:t>
            </a:r>
            <a:r>
              <a:rPr lang="nb-NO" sz="1000" dirty="0"/>
              <a:t> </a:t>
            </a:r>
            <a:r>
              <a:rPr lang="nb-NO" sz="1000" dirty="0" err="1"/>
              <a:t>well</a:t>
            </a:r>
            <a:r>
              <a:rPr lang="nb-NO" sz="1000" dirty="0"/>
              <a:t> a </a:t>
            </a:r>
            <a:r>
              <a:rPr lang="nb-NO" sz="1000" dirty="0" err="1"/>
              <a:t>model</a:t>
            </a:r>
            <a:r>
              <a:rPr lang="nb-NO" sz="1000" dirty="0"/>
              <a:t> </a:t>
            </a:r>
            <a:r>
              <a:rPr lang="nb-NO" sz="1000" dirty="0" err="1"/>
              <a:t>fits</a:t>
            </a:r>
            <a:endParaRPr lang="nb-NO" sz="1000" dirty="0"/>
          </a:p>
          <a:p>
            <a:pPr marL="228577" marR="0" lvl="1" indent="0" algn="l" defTabSz="457154" rtl="0" eaLnBrk="1" fontAlgn="auto" latinLnBrk="0" hangingPunct="1">
              <a:lnSpc>
                <a:spcPct val="100000"/>
              </a:lnSpc>
              <a:spcBef>
                <a:spcPts val="0"/>
              </a:spcBef>
              <a:spcAft>
                <a:spcPts val="0"/>
              </a:spcAft>
              <a:buClrTx/>
              <a:buSzTx/>
              <a:buFontTx/>
              <a:buNone/>
              <a:tabLst/>
              <a:defRPr/>
            </a:pPr>
            <a:r>
              <a:rPr lang="nb-NO" sz="1000" dirty="0" err="1"/>
              <a:t>Build</a:t>
            </a:r>
            <a:r>
              <a:rPr lang="nb-NO" sz="1000" dirty="0"/>
              <a:t> </a:t>
            </a:r>
            <a:r>
              <a:rPr lang="nb-NO" sz="1000" dirty="0" err="1"/>
              <a:t>physics</a:t>
            </a:r>
            <a:r>
              <a:rPr lang="nb-NO" sz="1000" dirty="0"/>
              <a:t> </a:t>
            </a:r>
            <a:r>
              <a:rPr lang="nb-NO" sz="1000" dirty="0" err="1"/>
              <a:t>into</a:t>
            </a:r>
            <a:r>
              <a:rPr lang="nb-NO" sz="1000" dirty="0"/>
              <a:t> loss </a:t>
            </a:r>
            <a:r>
              <a:rPr lang="nb-NO" sz="1000" dirty="0" err="1"/>
              <a:t>function</a:t>
            </a:r>
            <a:endParaRPr lang="nb-NO" sz="1000" dirty="0"/>
          </a:p>
        </p:txBody>
      </p:sp>
      <p:sp>
        <p:nvSpPr>
          <p:cNvPr id="4" name="Slide Number Placeholder 3"/>
          <p:cNvSpPr>
            <a:spLocks noGrp="1"/>
          </p:cNvSpPr>
          <p:nvPr>
            <p:ph type="sldNum" sz="quarter" idx="5"/>
          </p:nvPr>
        </p:nvSpPr>
        <p:spPr/>
        <p:txBody>
          <a:bodyPr/>
          <a:lstStyle/>
          <a:p>
            <a:pPr marL="0" marR="0" lvl="0" indent="0" algn="r" defTabSz="914263" rtl="0" eaLnBrk="1" fontAlgn="auto" latinLnBrk="0" hangingPunct="1">
              <a:lnSpc>
                <a:spcPct val="100000"/>
              </a:lnSpc>
              <a:spcBef>
                <a:spcPts val="0"/>
              </a:spcBef>
              <a:spcAft>
                <a:spcPts val="0"/>
              </a:spcAft>
              <a:buClrTx/>
              <a:buSzTx/>
              <a:buFontTx/>
              <a:buNone/>
              <a:tabLst/>
              <a:defRPr/>
            </a:pPr>
            <a:fld id="{0533E418-C684-4945-99FD-AD67B519583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3"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4183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577" marR="0" lvl="1" indent="0" algn="l" defTabSz="457154" rtl="0" eaLnBrk="1" fontAlgn="auto" latinLnBrk="0" hangingPunct="1">
              <a:lnSpc>
                <a:spcPct val="100000"/>
              </a:lnSpc>
              <a:spcBef>
                <a:spcPts val="0"/>
              </a:spcBef>
              <a:spcAft>
                <a:spcPts val="0"/>
              </a:spcAft>
              <a:buClrTx/>
              <a:buSzTx/>
              <a:buFontTx/>
              <a:buNone/>
              <a:tabLst/>
              <a:defRPr/>
            </a:pPr>
            <a:r>
              <a:rPr lang="nb-NO" sz="1000" dirty="0" err="1"/>
              <a:t>Can</a:t>
            </a:r>
            <a:r>
              <a:rPr lang="nb-NO" sz="1000" dirty="0"/>
              <a:t> be </a:t>
            </a:r>
            <a:r>
              <a:rPr lang="nb-NO" sz="1000" dirty="0" err="1"/>
              <a:t>described</a:t>
            </a:r>
            <a:r>
              <a:rPr lang="nb-NO" sz="1000" dirty="0"/>
              <a:t> different </a:t>
            </a:r>
            <a:r>
              <a:rPr lang="nb-NO" sz="1000" dirty="0" err="1"/>
              <a:t>ways</a:t>
            </a:r>
            <a:endParaRPr lang="nb-NO" sz="1000" dirty="0"/>
          </a:p>
          <a:p>
            <a:pPr marL="228577" marR="0" lvl="1" indent="0" algn="l" defTabSz="457154" rtl="0" eaLnBrk="1" fontAlgn="auto" latinLnBrk="0" hangingPunct="1">
              <a:lnSpc>
                <a:spcPct val="100000"/>
              </a:lnSpc>
              <a:spcBef>
                <a:spcPts val="0"/>
              </a:spcBef>
              <a:spcAft>
                <a:spcPts val="0"/>
              </a:spcAft>
              <a:buClrTx/>
              <a:buSzTx/>
              <a:buFontTx/>
              <a:buNone/>
              <a:tabLst/>
              <a:defRPr/>
            </a:pPr>
            <a:endParaRPr lang="nb-NO" sz="1000" dirty="0"/>
          </a:p>
          <a:p>
            <a:pPr marL="228577" marR="0" lvl="1" indent="0" algn="l" defTabSz="457154" rtl="0" eaLnBrk="1" fontAlgn="auto" latinLnBrk="0" hangingPunct="1">
              <a:lnSpc>
                <a:spcPct val="100000"/>
              </a:lnSpc>
              <a:spcBef>
                <a:spcPts val="0"/>
              </a:spcBef>
              <a:spcAft>
                <a:spcPts val="0"/>
              </a:spcAft>
              <a:buClrTx/>
              <a:buSzTx/>
              <a:buFontTx/>
              <a:buNone/>
              <a:tabLst/>
              <a:defRPr/>
            </a:pPr>
            <a:r>
              <a:rPr lang="nb-NO" sz="1000" dirty="0" err="1"/>
              <a:t>Often</a:t>
            </a:r>
            <a:r>
              <a:rPr lang="nb-NO" sz="1000" dirty="0"/>
              <a:t> </a:t>
            </a:r>
            <a:r>
              <a:rPr lang="nb-NO" sz="1000" dirty="0" err="1"/>
              <a:t>we</a:t>
            </a:r>
            <a:r>
              <a:rPr lang="nb-NO" sz="1000" dirty="0"/>
              <a:t> </a:t>
            </a:r>
            <a:r>
              <a:rPr lang="nb-NO" sz="1000" dirty="0" err="1"/>
              <a:t>know</a:t>
            </a:r>
            <a:r>
              <a:rPr lang="nb-NO" sz="1000" dirty="0"/>
              <a:t> </a:t>
            </a:r>
            <a:r>
              <a:rPr lang="nb-NO" sz="1000" dirty="0" err="1"/>
              <a:t>that</a:t>
            </a:r>
            <a:r>
              <a:rPr lang="nb-NO" sz="1000" dirty="0"/>
              <a:t> </a:t>
            </a:r>
            <a:r>
              <a:rPr lang="nb-NO" sz="1000" dirty="0" err="1"/>
              <a:t>the</a:t>
            </a:r>
            <a:r>
              <a:rPr lang="nb-NO" sz="1000" dirty="0"/>
              <a:t> underlying </a:t>
            </a:r>
            <a:r>
              <a:rPr lang="nb-NO" sz="1000" dirty="0" err="1"/>
              <a:t>processes</a:t>
            </a:r>
            <a:r>
              <a:rPr lang="nb-NO" sz="1000" dirty="0"/>
              <a:t> </a:t>
            </a:r>
            <a:r>
              <a:rPr lang="nb-NO" sz="1000" dirty="0" err="1"/>
              <a:t>are</a:t>
            </a:r>
            <a:r>
              <a:rPr lang="nb-NO" sz="1000" dirty="0"/>
              <a:t> (</a:t>
            </a:r>
            <a:r>
              <a:rPr lang="nb-NO" sz="1000" dirty="0" err="1"/>
              <a:t>relatively</a:t>
            </a:r>
            <a:r>
              <a:rPr lang="nb-NO" sz="1000" dirty="0"/>
              <a:t> </a:t>
            </a:r>
            <a:r>
              <a:rPr lang="nb-NO" sz="1000" dirty="0" err="1"/>
              <a:t>speaking</a:t>
            </a:r>
            <a:r>
              <a:rPr lang="nb-NO" sz="1000" dirty="0"/>
              <a:t>) simple, so </a:t>
            </a:r>
            <a:r>
              <a:rPr lang="nb-NO" sz="1000" dirty="0" err="1"/>
              <a:t>we</a:t>
            </a:r>
            <a:r>
              <a:rPr lang="nb-NO" sz="1000" dirty="0"/>
              <a:t> </a:t>
            </a:r>
            <a:r>
              <a:rPr lang="nb-NO" sz="1000" dirty="0" err="1"/>
              <a:t>may</a:t>
            </a:r>
            <a:r>
              <a:rPr lang="nb-NO" sz="1000" dirty="0"/>
              <a:t> </a:t>
            </a:r>
            <a:r>
              <a:rPr lang="nb-NO" sz="1000" dirty="0" err="1"/>
              <a:t>also</a:t>
            </a:r>
            <a:r>
              <a:rPr lang="nb-NO" sz="1000" dirty="0"/>
              <a:t> </a:t>
            </a:r>
            <a:r>
              <a:rPr lang="nb-NO" sz="1000" dirty="0" err="1"/>
              <a:t>encourange</a:t>
            </a:r>
            <a:r>
              <a:rPr lang="nb-NO" sz="1000" dirty="0"/>
              <a:t> </a:t>
            </a:r>
            <a:r>
              <a:rPr lang="nb-NO" sz="1000" dirty="0" err="1"/>
              <a:t>simplicity</a:t>
            </a:r>
            <a:endParaRPr lang="nb-NO" sz="1000" dirty="0"/>
          </a:p>
        </p:txBody>
      </p:sp>
      <p:sp>
        <p:nvSpPr>
          <p:cNvPr id="4" name="Slide Number Placeholder 3"/>
          <p:cNvSpPr>
            <a:spLocks noGrp="1"/>
          </p:cNvSpPr>
          <p:nvPr>
            <p:ph type="sldNum" sz="quarter" idx="5"/>
          </p:nvPr>
        </p:nvSpPr>
        <p:spPr/>
        <p:txBody>
          <a:bodyPr/>
          <a:lstStyle/>
          <a:p>
            <a:pPr marL="0" marR="0" lvl="0" indent="0" algn="r" defTabSz="914263" rtl="0" eaLnBrk="1" fontAlgn="auto" latinLnBrk="0" hangingPunct="1">
              <a:lnSpc>
                <a:spcPct val="100000"/>
              </a:lnSpc>
              <a:spcBef>
                <a:spcPts val="0"/>
              </a:spcBef>
              <a:spcAft>
                <a:spcPts val="0"/>
              </a:spcAft>
              <a:buClrTx/>
              <a:buSzTx/>
              <a:buFontTx/>
              <a:buNone/>
              <a:tabLst/>
              <a:defRPr/>
            </a:pPr>
            <a:fld id="{0533E418-C684-4945-99FD-AD67B519583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3"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4051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nb-NO" sz="1000" dirty="0" err="1"/>
              <a:t>Labelling</a:t>
            </a:r>
            <a:r>
              <a:rPr lang="nb-NO" sz="1000" dirty="0"/>
              <a:t> </a:t>
            </a:r>
            <a:r>
              <a:rPr lang="nb-NO" sz="1000" dirty="0" err="1"/>
              <a:t>satelite</a:t>
            </a:r>
            <a:r>
              <a:rPr lang="nb-NO" sz="1000" dirty="0"/>
              <a:t> data (lake or land)</a:t>
            </a:r>
          </a:p>
          <a:p>
            <a:pPr lvl="1"/>
            <a:r>
              <a:rPr lang="nb-NO" sz="1000" dirty="0" err="1"/>
              <a:t>Imperfect</a:t>
            </a:r>
            <a:r>
              <a:rPr lang="nb-NO" sz="1000" dirty="0"/>
              <a:t> </a:t>
            </a:r>
            <a:r>
              <a:rPr lang="nb-NO" sz="1000" dirty="0" err="1"/>
              <a:t>labels</a:t>
            </a:r>
            <a:r>
              <a:rPr lang="nb-NO" sz="1000" dirty="0"/>
              <a:t> in </a:t>
            </a:r>
            <a:r>
              <a:rPr lang="nb-NO" sz="1000" dirty="0" err="1"/>
              <a:t>the</a:t>
            </a:r>
            <a:r>
              <a:rPr lang="nb-NO" sz="1000" dirty="0"/>
              <a:t> training data</a:t>
            </a:r>
          </a:p>
          <a:p>
            <a:pPr lvl="1"/>
            <a:endParaRPr lang="nb-NO" sz="1000" dirty="0"/>
          </a:p>
          <a:p>
            <a:pPr lvl="1"/>
            <a:r>
              <a:rPr lang="nb-NO" sz="1000" dirty="0" err="1"/>
              <a:t>Add</a:t>
            </a:r>
            <a:r>
              <a:rPr lang="nb-NO" sz="1000" dirty="0"/>
              <a:t> a </a:t>
            </a:r>
            <a:r>
              <a:rPr lang="nb-NO" sz="1000" dirty="0" err="1"/>
              <a:t>physical</a:t>
            </a:r>
            <a:r>
              <a:rPr lang="nb-NO" sz="1000" dirty="0"/>
              <a:t> </a:t>
            </a:r>
            <a:r>
              <a:rPr lang="nb-NO" sz="1000" dirty="0" err="1"/>
              <a:t>condition</a:t>
            </a:r>
            <a:r>
              <a:rPr lang="nb-NO" sz="1000" dirty="0"/>
              <a:t>: </a:t>
            </a:r>
            <a:r>
              <a:rPr lang="nb-NO" sz="1000" dirty="0" err="1"/>
              <a:t>Elevation</a:t>
            </a:r>
            <a:r>
              <a:rPr lang="nb-NO" sz="1000" dirty="0"/>
              <a:t> (water </a:t>
            </a:r>
            <a:r>
              <a:rPr lang="nb-NO" sz="1000" dirty="0" err="1"/>
              <a:t>cannot</a:t>
            </a:r>
            <a:r>
              <a:rPr lang="nb-NO" sz="1000" dirty="0"/>
              <a:t> be </a:t>
            </a:r>
            <a:r>
              <a:rPr lang="nb-NO" sz="1000" dirty="0" err="1"/>
              <a:t>above</a:t>
            </a:r>
            <a:r>
              <a:rPr lang="nb-NO" sz="1000" dirty="0"/>
              <a:t> land)</a:t>
            </a:r>
          </a:p>
          <a:p>
            <a:pPr lvl="1"/>
            <a:endParaRPr lang="nb-NO" sz="1000" dirty="0"/>
          </a:p>
          <a:p>
            <a:pPr lvl="1"/>
            <a:r>
              <a:rPr lang="nb-NO" sz="1000" dirty="0" err="1"/>
              <a:t>Condition</a:t>
            </a:r>
            <a:r>
              <a:rPr lang="nb-NO" sz="1000" dirty="0"/>
              <a:t> </a:t>
            </a:r>
            <a:r>
              <a:rPr lang="nb-NO" sz="1000" dirty="0" err="1"/>
              <a:t>moves</a:t>
            </a:r>
            <a:r>
              <a:rPr lang="nb-NO" sz="1000" dirty="0"/>
              <a:t> </a:t>
            </a:r>
            <a:r>
              <a:rPr lang="nb-NO" sz="1000" dirty="0" err="1"/>
              <a:t>seperation</a:t>
            </a:r>
            <a:r>
              <a:rPr lang="nb-NO" sz="1000" dirty="0"/>
              <a:t> </a:t>
            </a:r>
            <a:r>
              <a:rPr lang="nb-NO" sz="1000" dirty="0" err="1"/>
              <a:t>boundary</a:t>
            </a:r>
            <a:r>
              <a:rPr lang="nb-NO" sz="1000" dirty="0"/>
              <a:t>.</a:t>
            </a:r>
          </a:p>
        </p:txBody>
      </p:sp>
      <p:sp>
        <p:nvSpPr>
          <p:cNvPr id="4" name="Slide Number Placeholder 3"/>
          <p:cNvSpPr>
            <a:spLocks noGrp="1"/>
          </p:cNvSpPr>
          <p:nvPr>
            <p:ph type="sldNum" sz="quarter" idx="5"/>
          </p:nvPr>
        </p:nvSpPr>
        <p:spPr/>
        <p:txBody>
          <a:bodyPr/>
          <a:lstStyle/>
          <a:p>
            <a:pPr marL="0" marR="0" lvl="0" indent="0" algn="r" defTabSz="914263" rtl="0" eaLnBrk="1" fontAlgn="auto" latinLnBrk="0" hangingPunct="1">
              <a:lnSpc>
                <a:spcPct val="100000"/>
              </a:lnSpc>
              <a:spcBef>
                <a:spcPts val="0"/>
              </a:spcBef>
              <a:spcAft>
                <a:spcPts val="0"/>
              </a:spcAft>
              <a:buClrTx/>
              <a:buSzTx/>
              <a:buFontTx/>
              <a:buNone/>
              <a:tabLst/>
              <a:defRPr/>
            </a:pPr>
            <a:fld id="{0533E418-C684-4945-99FD-AD67B519583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3"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820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154" rtl="0" eaLnBrk="1" fontAlgn="auto" latinLnBrk="0" hangingPunct="1">
              <a:lnSpc>
                <a:spcPct val="100000"/>
              </a:lnSpc>
              <a:spcBef>
                <a:spcPts val="0"/>
              </a:spcBef>
              <a:spcAft>
                <a:spcPts val="0"/>
              </a:spcAft>
              <a:buClrTx/>
              <a:buSzTx/>
              <a:buFontTx/>
              <a:buNone/>
              <a:tabLst/>
              <a:defRPr/>
            </a:pPr>
            <a:r>
              <a:rPr lang="nb-NO" sz="700" dirty="0"/>
              <a:t>E.g. </a:t>
            </a:r>
            <a:r>
              <a:rPr lang="nb-NO" sz="700" dirty="0" err="1"/>
              <a:t>use</a:t>
            </a:r>
            <a:r>
              <a:rPr lang="nb-NO" sz="700" dirty="0"/>
              <a:t> </a:t>
            </a:r>
            <a:r>
              <a:rPr lang="nb-NO" sz="700" dirty="0" err="1"/>
              <a:t>history</a:t>
            </a:r>
            <a:r>
              <a:rPr lang="nb-NO" sz="700" dirty="0"/>
              <a:t> </a:t>
            </a:r>
            <a:r>
              <a:rPr lang="nb-NO" sz="700" dirty="0" err="1"/>
              <a:t>of</a:t>
            </a:r>
            <a:r>
              <a:rPr lang="nb-NO" sz="700" dirty="0"/>
              <a:t> </a:t>
            </a:r>
            <a:r>
              <a:rPr lang="nb-NO" sz="700" dirty="0" err="1"/>
              <a:t>labelling</a:t>
            </a:r>
            <a:endParaRPr lang="nb-NO" sz="700" dirty="0"/>
          </a:p>
          <a:p>
            <a:endParaRPr lang="nb-NO" dirty="0"/>
          </a:p>
          <a:p>
            <a:pPr marL="0" marR="0" lvl="0" indent="0" algn="l" defTabSz="457154" rtl="0" eaLnBrk="1" fontAlgn="auto" latinLnBrk="0" hangingPunct="1">
              <a:lnSpc>
                <a:spcPct val="100000"/>
              </a:lnSpc>
              <a:spcBef>
                <a:spcPts val="0"/>
              </a:spcBef>
              <a:spcAft>
                <a:spcPts val="0"/>
              </a:spcAft>
              <a:buClrTx/>
              <a:buSzTx/>
              <a:buFontTx/>
              <a:buNone/>
              <a:tabLst/>
              <a:defRPr/>
            </a:pPr>
            <a:r>
              <a:rPr lang="en" sz="600" kern="1200" dirty="0">
                <a:solidFill>
                  <a:schemeClr val="tx1"/>
                </a:solidFill>
                <a:effectLst/>
                <a:latin typeface="+mn-lt"/>
                <a:ea typeface="+mn-ea"/>
                <a:cs typeface="+mn-cs"/>
              </a:rPr>
              <a:t>Mapping the extent of Lake </a:t>
            </a:r>
            <a:r>
              <a:rPr lang="en" sz="600" kern="1200" dirty="0" err="1">
                <a:solidFill>
                  <a:schemeClr val="tx1"/>
                </a:solidFill>
                <a:effectLst/>
                <a:latin typeface="+mn-lt"/>
                <a:ea typeface="+mn-ea"/>
                <a:cs typeface="+mn-cs"/>
              </a:rPr>
              <a:t>Abhe</a:t>
            </a:r>
            <a:r>
              <a:rPr lang="en" sz="600" kern="1200" dirty="0">
                <a:solidFill>
                  <a:schemeClr val="tx1"/>
                </a:solidFill>
                <a:effectLst/>
                <a:latin typeface="+mn-lt"/>
                <a:ea typeface="+mn-ea"/>
                <a:cs typeface="+mn-cs"/>
              </a:rPr>
              <a:t> (on the border of Ethiopia and Djibouti in Africa) </a:t>
            </a:r>
          </a:p>
          <a:p>
            <a:pPr marL="228600" marR="0" lvl="0" indent="-228600" algn="l" defTabSz="457154" rtl="0" eaLnBrk="1" fontAlgn="auto" latinLnBrk="0" hangingPunct="1">
              <a:lnSpc>
                <a:spcPct val="100000"/>
              </a:lnSpc>
              <a:spcBef>
                <a:spcPts val="0"/>
              </a:spcBef>
              <a:spcAft>
                <a:spcPts val="0"/>
              </a:spcAft>
              <a:buClrTx/>
              <a:buSzTx/>
              <a:buFontTx/>
              <a:buAutoNum type="alphaLcParenBoth"/>
              <a:tabLst/>
              <a:defRPr/>
            </a:pPr>
            <a:r>
              <a:rPr lang="en" sz="600" kern="1200" dirty="0">
                <a:solidFill>
                  <a:schemeClr val="tx1"/>
                </a:solidFill>
                <a:effectLst/>
                <a:latin typeface="+mn-lt"/>
                <a:ea typeface="+mn-ea"/>
                <a:cs typeface="+mn-cs"/>
              </a:rPr>
              <a:t>Remote sensing image of the water body (prepared using multi-spectral false color composites)</a:t>
            </a:r>
          </a:p>
          <a:p>
            <a:pPr marL="228600" marR="0" lvl="0" indent="-228600" algn="l" defTabSz="457154" rtl="0" eaLnBrk="1" fontAlgn="auto" latinLnBrk="0" hangingPunct="1">
              <a:lnSpc>
                <a:spcPct val="100000"/>
              </a:lnSpc>
              <a:spcBef>
                <a:spcPts val="0"/>
              </a:spcBef>
              <a:spcAft>
                <a:spcPts val="0"/>
              </a:spcAft>
              <a:buClrTx/>
              <a:buSzTx/>
              <a:buFontTx/>
              <a:buAutoNum type="alphaLcParenBoth"/>
              <a:tabLst/>
              <a:defRPr/>
            </a:pPr>
            <a:r>
              <a:rPr lang="en" sz="600" kern="1200" dirty="0">
                <a:solidFill>
                  <a:schemeClr val="tx1"/>
                </a:solidFill>
                <a:effectLst/>
                <a:latin typeface="+mn-lt"/>
                <a:ea typeface="+mn-ea"/>
                <a:cs typeface="+mn-cs"/>
              </a:rPr>
              <a:t>Initial classification maps. </a:t>
            </a:r>
          </a:p>
          <a:p>
            <a:pPr marL="228600" marR="0" lvl="0" indent="-228600" algn="l" defTabSz="457154" rtl="0" eaLnBrk="1" fontAlgn="auto" latinLnBrk="0" hangingPunct="1">
              <a:lnSpc>
                <a:spcPct val="100000"/>
              </a:lnSpc>
              <a:spcBef>
                <a:spcPts val="0"/>
              </a:spcBef>
              <a:spcAft>
                <a:spcPts val="0"/>
              </a:spcAft>
              <a:buClrTx/>
              <a:buSzTx/>
              <a:buFontTx/>
              <a:buAutoNum type="alphaLcParenBoth"/>
              <a:tabLst/>
              <a:defRPr/>
            </a:pPr>
            <a:r>
              <a:rPr lang="en" sz="600" kern="1200" dirty="0">
                <a:solidFill>
                  <a:schemeClr val="tx1"/>
                </a:solidFill>
                <a:effectLst/>
                <a:latin typeface="+mn-lt"/>
                <a:ea typeface="+mn-ea"/>
                <a:cs typeface="+mn-cs"/>
              </a:rPr>
              <a:t>Elevation contours inferred from the history of classification labels. </a:t>
            </a:r>
          </a:p>
          <a:p>
            <a:pPr marL="228600" marR="0" lvl="0" indent="-228600" algn="l" defTabSz="457154" rtl="0" eaLnBrk="1" fontAlgn="auto" latinLnBrk="0" hangingPunct="1">
              <a:lnSpc>
                <a:spcPct val="100000"/>
              </a:lnSpc>
              <a:spcBef>
                <a:spcPts val="0"/>
              </a:spcBef>
              <a:spcAft>
                <a:spcPts val="0"/>
              </a:spcAft>
              <a:buClrTx/>
              <a:buSzTx/>
              <a:buFontTx/>
              <a:buAutoNum type="alphaLcParenBoth"/>
              <a:tabLst/>
              <a:defRPr/>
            </a:pPr>
            <a:r>
              <a:rPr lang="en" sz="600" kern="1200" dirty="0">
                <a:solidFill>
                  <a:schemeClr val="tx1"/>
                </a:solidFill>
                <a:effectLst/>
                <a:latin typeface="+mn-lt"/>
                <a:ea typeface="+mn-ea"/>
                <a:cs typeface="+mn-cs"/>
              </a:rPr>
              <a:t>Final classification maps refined using elevation-based constraints. </a:t>
            </a:r>
            <a:endParaRPr lang="en" dirty="0"/>
          </a:p>
          <a:p>
            <a:endParaRPr lang="nb-NO" dirty="0"/>
          </a:p>
        </p:txBody>
      </p:sp>
      <p:sp>
        <p:nvSpPr>
          <p:cNvPr id="4" name="Slide Number Placeholder 3"/>
          <p:cNvSpPr>
            <a:spLocks noGrp="1"/>
          </p:cNvSpPr>
          <p:nvPr>
            <p:ph type="sldNum" sz="quarter" idx="5"/>
          </p:nvPr>
        </p:nvSpPr>
        <p:spPr/>
        <p:txBody>
          <a:bodyPr/>
          <a:lstStyle/>
          <a:p>
            <a:pPr marL="0" marR="0" lvl="0" indent="0" algn="r" defTabSz="914263" rtl="0" eaLnBrk="1" fontAlgn="auto" latinLnBrk="0" hangingPunct="1">
              <a:lnSpc>
                <a:spcPct val="100000"/>
              </a:lnSpc>
              <a:spcBef>
                <a:spcPts val="0"/>
              </a:spcBef>
              <a:spcAft>
                <a:spcPts val="0"/>
              </a:spcAft>
              <a:buClrTx/>
              <a:buSzTx/>
              <a:buFontTx/>
              <a:buNone/>
              <a:tabLst/>
              <a:defRPr/>
            </a:pPr>
            <a:fld id="{0533E418-C684-4945-99FD-AD67B519583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3"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745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Discover solutions to partial differential equations</a:t>
            </a:r>
          </a:p>
          <a:p>
            <a:endParaRPr lang="en-AU" dirty="0"/>
          </a:p>
          <a:p>
            <a:r>
              <a:rPr lang="en-AU" dirty="0"/>
              <a:t>Discover non-linear partial differential equations</a:t>
            </a:r>
          </a:p>
          <a:p>
            <a:endParaRPr lang="en-AU" dirty="0"/>
          </a:p>
          <a:p>
            <a:r>
              <a:rPr lang="en-AU" dirty="0"/>
              <a:t>Available on </a:t>
            </a:r>
            <a:r>
              <a:rPr lang="en-AU" dirty="0" err="1"/>
              <a:t>github</a:t>
            </a:r>
            <a:endParaRPr lang="en-AU" dirty="0"/>
          </a:p>
          <a:p>
            <a:endParaRPr lang="en-AU" dirty="0"/>
          </a:p>
          <a:p>
            <a:r>
              <a:rPr lang="en-AU" dirty="0"/>
              <a:t>I will try to give an intuitive explanation of the simplest case, and refer to the paper for the more complicated</a:t>
            </a:r>
          </a:p>
          <a:p>
            <a:endParaRPr lang="en-AU" dirty="0"/>
          </a:p>
          <a:p>
            <a:r>
              <a:rPr lang="en-AU" dirty="0"/>
              <a:t>WARNING: Next slide may be a little ”heavy” on the maths side, but don’t worry, even if you get lost, you can still follow the rest of the lecture</a:t>
            </a:r>
          </a:p>
        </p:txBody>
      </p:sp>
      <p:sp>
        <p:nvSpPr>
          <p:cNvPr id="4" name="Slide Number Placeholder 3"/>
          <p:cNvSpPr>
            <a:spLocks noGrp="1"/>
          </p:cNvSpPr>
          <p:nvPr>
            <p:ph type="sldNum" sz="quarter" idx="5"/>
          </p:nvPr>
        </p:nvSpPr>
        <p:spPr/>
        <p:txBody>
          <a:bodyPr/>
          <a:lstStyle/>
          <a:p>
            <a:pPr marL="0" marR="0" lvl="0" indent="0" algn="r" defTabSz="914263" rtl="0" eaLnBrk="1" fontAlgn="auto" latinLnBrk="0" hangingPunct="1">
              <a:lnSpc>
                <a:spcPct val="100000"/>
              </a:lnSpc>
              <a:spcBef>
                <a:spcPts val="0"/>
              </a:spcBef>
              <a:spcAft>
                <a:spcPts val="0"/>
              </a:spcAft>
              <a:buClrTx/>
              <a:buSzTx/>
              <a:buFontTx/>
              <a:buNone/>
              <a:tabLst/>
              <a:defRPr/>
            </a:pPr>
            <a:fld id="{0533E418-C684-4945-99FD-AD67B519583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3"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168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600" b="0" i="0" u="none" strike="noStrike" kern="1200" dirty="0" err="1">
                <a:solidFill>
                  <a:schemeClr val="tx1"/>
                </a:solidFill>
                <a:effectLst/>
                <a:latin typeface="+mn-lt"/>
                <a:ea typeface="+mn-ea"/>
                <a:cs typeface="+mn-cs"/>
              </a:rPr>
              <a:t>Differential</a:t>
            </a:r>
            <a:r>
              <a:rPr lang="nb-NO" sz="600" b="0" i="0" u="none" strike="noStrike" kern="1200" dirty="0">
                <a:solidFill>
                  <a:schemeClr val="tx1"/>
                </a:solidFill>
                <a:effectLst/>
                <a:latin typeface="+mn-lt"/>
                <a:ea typeface="+mn-ea"/>
                <a:cs typeface="+mn-cs"/>
              </a:rPr>
              <a:t> </a:t>
            </a:r>
            <a:r>
              <a:rPr lang="nb-NO" sz="600" b="0" i="0" u="none" strike="noStrike" kern="1200" dirty="0" err="1">
                <a:solidFill>
                  <a:schemeClr val="tx1"/>
                </a:solidFill>
                <a:effectLst/>
                <a:latin typeface="+mn-lt"/>
                <a:ea typeface="+mn-ea"/>
                <a:cs typeface="+mn-cs"/>
              </a:rPr>
              <a:t>equation</a:t>
            </a:r>
            <a:r>
              <a:rPr lang="nb-NO" sz="600" b="0" i="0" u="none" strike="noStrike" kern="1200" dirty="0">
                <a:solidFill>
                  <a:schemeClr val="tx1"/>
                </a:solidFill>
                <a:effectLst/>
                <a:latin typeface="+mn-lt"/>
                <a:ea typeface="+mn-ea"/>
                <a:cs typeface="+mn-cs"/>
              </a:rPr>
              <a:t>, N[⋅] is a nonlinear </a:t>
            </a:r>
            <a:r>
              <a:rPr lang="nb-NO" sz="600" b="0" i="0" u="none" strike="noStrike" kern="1200" dirty="0" err="1">
                <a:solidFill>
                  <a:schemeClr val="tx1"/>
                </a:solidFill>
                <a:effectLst/>
                <a:latin typeface="+mn-lt"/>
                <a:ea typeface="+mn-ea"/>
                <a:cs typeface="+mn-cs"/>
              </a:rPr>
              <a:t>differential</a:t>
            </a:r>
            <a:r>
              <a:rPr lang="nb-NO" sz="600" b="0" i="0" u="none" strike="noStrike" kern="1200" dirty="0">
                <a:solidFill>
                  <a:schemeClr val="tx1"/>
                </a:solidFill>
                <a:effectLst/>
                <a:latin typeface="+mn-lt"/>
                <a:ea typeface="+mn-ea"/>
                <a:cs typeface="+mn-cs"/>
              </a:rPr>
              <a:t> operator</a:t>
            </a:r>
          </a:p>
          <a:p>
            <a:endParaRPr lang="nb-NO" sz="600" b="0" i="0" u="none" strike="noStrike" kern="1200" dirty="0">
              <a:solidFill>
                <a:schemeClr val="tx1"/>
              </a:solidFill>
              <a:effectLst/>
              <a:latin typeface="+mn-lt"/>
              <a:ea typeface="+mn-ea"/>
              <a:cs typeface="+mn-cs"/>
            </a:endParaRPr>
          </a:p>
          <a:p>
            <a:r>
              <a:rPr lang="nb-NO" sz="600" b="0" i="0" u="none" strike="noStrike" kern="1200" dirty="0" err="1">
                <a:solidFill>
                  <a:schemeClr val="tx1"/>
                </a:solidFill>
                <a:effectLst/>
                <a:latin typeface="+mn-lt"/>
                <a:ea typeface="+mn-ea"/>
                <a:cs typeface="+mn-cs"/>
              </a:rPr>
              <a:t>Define</a:t>
            </a:r>
            <a:r>
              <a:rPr lang="nb-NO" sz="600" b="0" i="0" u="none" strike="noStrike" kern="1200" dirty="0">
                <a:solidFill>
                  <a:schemeClr val="tx1"/>
                </a:solidFill>
                <a:effectLst/>
                <a:latin typeface="+mn-lt"/>
                <a:ea typeface="+mn-ea"/>
                <a:cs typeface="+mn-cs"/>
              </a:rPr>
              <a:t> </a:t>
            </a:r>
            <a:r>
              <a:rPr lang="nb-NO" sz="600" b="0" i="0" u="none" strike="noStrike" kern="1200" dirty="0" err="1">
                <a:solidFill>
                  <a:schemeClr val="tx1"/>
                </a:solidFill>
                <a:effectLst/>
                <a:latin typeface="+mn-lt"/>
                <a:ea typeface="+mn-ea"/>
                <a:cs typeface="+mn-cs"/>
              </a:rPr>
              <a:t>the</a:t>
            </a:r>
            <a:r>
              <a:rPr lang="nb-NO" sz="600" b="0" i="0" u="none" strike="noStrike" kern="1200" dirty="0">
                <a:solidFill>
                  <a:schemeClr val="tx1"/>
                </a:solidFill>
                <a:effectLst/>
                <a:latin typeface="+mn-lt"/>
                <a:ea typeface="+mn-ea"/>
                <a:cs typeface="+mn-cs"/>
              </a:rPr>
              <a:t> </a:t>
            </a:r>
            <a:r>
              <a:rPr lang="nb-NO" sz="600" b="0" i="0" u="none" strike="noStrike" kern="1200" dirty="0" err="1">
                <a:solidFill>
                  <a:schemeClr val="tx1"/>
                </a:solidFill>
                <a:effectLst/>
                <a:latin typeface="+mn-lt"/>
                <a:ea typeface="+mn-ea"/>
                <a:cs typeface="+mn-cs"/>
              </a:rPr>
              <a:t>function</a:t>
            </a:r>
            <a:r>
              <a:rPr lang="nb-NO" sz="600" b="0" i="0" u="none" strike="noStrike" kern="1200" dirty="0">
                <a:solidFill>
                  <a:schemeClr val="tx1"/>
                </a:solidFill>
                <a:effectLst/>
                <a:latin typeface="+mn-lt"/>
                <a:ea typeface="+mn-ea"/>
                <a:cs typeface="+mn-cs"/>
              </a:rPr>
              <a:t> f</a:t>
            </a:r>
          </a:p>
          <a:p>
            <a:r>
              <a:rPr lang="nb-NO" sz="600" b="0" i="0" u="none" strike="noStrike" kern="1200" dirty="0" err="1">
                <a:solidFill>
                  <a:schemeClr val="tx1"/>
                </a:solidFill>
                <a:effectLst/>
                <a:latin typeface="+mn-lt"/>
                <a:ea typeface="+mn-ea"/>
                <a:cs typeface="+mn-cs"/>
              </a:rPr>
              <a:t>Represent</a:t>
            </a:r>
            <a:r>
              <a:rPr lang="nb-NO" sz="600" b="0" i="0" u="none" strike="noStrike" kern="1200" dirty="0">
                <a:solidFill>
                  <a:schemeClr val="tx1"/>
                </a:solidFill>
                <a:effectLst/>
                <a:latin typeface="+mn-lt"/>
                <a:ea typeface="+mn-ea"/>
                <a:cs typeface="+mn-cs"/>
              </a:rPr>
              <a:t> u(</a:t>
            </a:r>
            <a:r>
              <a:rPr lang="nb-NO" sz="600" b="0" i="0" u="none" strike="noStrike" kern="1200" dirty="0" err="1">
                <a:solidFill>
                  <a:schemeClr val="tx1"/>
                </a:solidFill>
                <a:effectLst/>
                <a:latin typeface="+mn-lt"/>
                <a:ea typeface="+mn-ea"/>
                <a:cs typeface="+mn-cs"/>
              </a:rPr>
              <a:t>t,x</a:t>
            </a:r>
            <a:r>
              <a:rPr lang="nb-NO" sz="600" b="0" i="0" u="none" strike="noStrike" kern="1200" dirty="0">
                <a:solidFill>
                  <a:schemeClr val="tx1"/>
                </a:solidFill>
                <a:effectLst/>
                <a:latin typeface="+mn-lt"/>
                <a:ea typeface="+mn-ea"/>
                <a:cs typeface="+mn-cs"/>
              </a:rPr>
              <a:t>) by a </a:t>
            </a:r>
            <a:r>
              <a:rPr lang="nb-NO" sz="600" b="0" i="0" u="none" strike="noStrike" kern="1200" dirty="0" err="1">
                <a:solidFill>
                  <a:schemeClr val="tx1"/>
                </a:solidFill>
                <a:effectLst/>
                <a:latin typeface="+mn-lt"/>
                <a:ea typeface="+mn-ea"/>
                <a:cs typeface="+mn-cs"/>
              </a:rPr>
              <a:t>deep</a:t>
            </a:r>
            <a:r>
              <a:rPr lang="nb-NO" sz="600" b="0" i="0" u="none" strike="noStrike" kern="1200" dirty="0">
                <a:solidFill>
                  <a:schemeClr val="tx1"/>
                </a:solidFill>
                <a:effectLst/>
                <a:latin typeface="+mn-lt"/>
                <a:ea typeface="+mn-ea"/>
                <a:cs typeface="+mn-cs"/>
              </a:rPr>
              <a:t> neural </a:t>
            </a:r>
            <a:r>
              <a:rPr lang="nb-NO" sz="600" b="0" i="0" u="none" strike="noStrike" kern="1200" dirty="0" err="1">
                <a:solidFill>
                  <a:schemeClr val="tx1"/>
                </a:solidFill>
                <a:effectLst/>
                <a:latin typeface="+mn-lt"/>
                <a:ea typeface="+mn-ea"/>
                <a:cs typeface="+mn-cs"/>
              </a:rPr>
              <a:t>network</a:t>
            </a:r>
            <a:endParaRPr lang="nb-NO" sz="600" b="0" i="0" u="none" strike="noStrike" kern="1200" dirty="0">
              <a:solidFill>
                <a:schemeClr val="tx1"/>
              </a:solidFill>
              <a:effectLst/>
              <a:latin typeface="+mn-lt"/>
              <a:ea typeface="+mn-ea"/>
              <a:cs typeface="+mn-cs"/>
            </a:endParaRPr>
          </a:p>
          <a:p>
            <a:endParaRPr lang="nb-NO" sz="600" b="0" i="0" u="none" strike="noStrike" kern="1200" dirty="0">
              <a:solidFill>
                <a:schemeClr val="tx1"/>
              </a:solidFill>
              <a:effectLst/>
              <a:latin typeface="+mn-lt"/>
              <a:ea typeface="+mn-ea"/>
              <a:cs typeface="+mn-cs"/>
            </a:endParaRPr>
          </a:p>
          <a:p>
            <a:r>
              <a:rPr lang="nb-NO" sz="600" b="0" i="0" u="none" strike="noStrike" kern="1200" dirty="0" err="1">
                <a:solidFill>
                  <a:schemeClr val="tx1"/>
                </a:solidFill>
                <a:effectLst/>
                <a:latin typeface="+mn-lt"/>
                <a:ea typeface="+mn-ea"/>
                <a:cs typeface="+mn-cs"/>
              </a:rPr>
              <a:t>Define</a:t>
            </a:r>
            <a:r>
              <a:rPr lang="nb-NO" sz="600" b="0" i="0" u="none" strike="noStrike" kern="1200" dirty="0">
                <a:solidFill>
                  <a:schemeClr val="tx1"/>
                </a:solidFill>
                <a:effectLst/>
                <a:latin typeface="+mn-lt"/>
                <a:ea typeface="+mn-ea"/>
                <a:cs typeface="+mn-cs"/>
              </a:rPr>
              <a:t> </a:t>
            </a:r>
            <a:r>
              <a:rPr lang="nb-NO" sz="600" b="0" i="0" u="none" strike="noStrike" kern="1200" dirty="0" err="1">
                <a:solidFill>
                  <a:schemeClr val="tx1"/>
                </a:solidFill>
                <a:effectLst/>
                <a:latin typeface="+mn-lt"/>
                <a:ea typeface="+mn-ea"/>
                <a:cs typeface="+mn-cs"/>
              </a:rPr>
              <a:t>the</a:t>
            </a:r>
            <a:r>
              <a:rPr lang="nb-NO" sz="600" b="0" i="0" u="none" strike="noStrike" kern="1200" dirty="0">
                <a:solidFill>
                  <a:schemeClr val="tx1"/>
                </a:solidFill>
                <a:effectLst/>
                <a:latin typeface="+mn-lt"/>
                <a:ea typeface="+mn-ea"/>
                <a:cs typeface="+mn-cs"/>
              </a:rPr>
              <a:t> loss </a:t>
            </a:r>
            <a:r>
              <a:rPr lang="nb-NO" sz="600" b="0" i="0" u="none" strike="noStrike" kern="1200" dirty="0" err="1">
                <a:solidFill>
                  <a:schemeClr val="tx1"/>
                </a:solidFill>
                <a:effectLst/>
                <a:latin typeface="+mn-lt"/>
                <a:ea typeface="+mn-ea"/>
                <a:cs typeface="+mn-cs"/>
              </a:rPr>
              <a:t>function</a:t>
            </a:r>
            <a:r>
              <a:rPr lang="nb-NO" sz="600" b="0" i="0" u="none" strike="noStrike" kern="1200" dirty="0">
                <a:solidFill>
                  <a:schemeClr val="tx1"/>
                </a:solidFill>
                <a:effectLst/>
                <a:latin typeface="+mn-lt"/>
                <a:ea typeface="+mn-ea"/>
                <a:cs typeface="+mn-cs"/>
              </a:rPr>
              <a:t> </a:t>
            </a:r>
            <a:r>
              <a:rPr lang="nb-NO" sz="600" b="0" i="0" u="none" strike="noStrike" kern="1200" dirty="0" err="1">
                <a:solidFill>
                  <a:schemeClr val="tx1"/>
                </a:solidFill>
                <a:effectLst/>
                <a:latin typeface="+mn-lt"/>
                <a:ea typeface="+mn-ea"/>
                <a:cs typeface="+mn-cs"/>
              </a:rPr>
              <a:t>based</a:t>
            </a:r>
            <a:r>
              <a:rPr lang="nb-NO" sz="600" b="0" i="0" u="none" strike="noStrike" kern="1200" dirty="0">
                <a:solidFill>
                  <a:schemeClr val="tx1"/>
                </a:solidFill>
                <a:effectLst/>
                <a:latin typeface="+mn-lt"/>
                <a:ea typeface="+mn-ea"/>
                <a:cs typeface="+mn-cs"/>
              </a:rPr>
              <a:t> </a:t>
            </a:r>
            <a:r>
              <a:rPr lang="nb-NO" sz="600" b="0" i="0" u="none" strike="noStrike" kern="1200" dirty="0" err="1">
                <a:solidFill>
                  <a:schemeClr val="tx1"/>
                </a:solidFill>
                <a:effectLst/>
                <a:latin typeface="+mn-lt"/>
                <a:ea typeface="+mn-ea"/>
                <a:cs typeface="+mn-cs"/>
              </a:rPr>
              <a:t>on</a:t>
            </a:r>
            <a:r>
              <a:rPr lang="nb-NO" sz="600" b="0" i="0" u="none" strike="noStrike" kern="1200" dirty="0">
                <a:solidFill>
                  <a:schemeClr val="tx1"/>
                </a:solidFill>
                <a:effectLst/>
                <a:latin typeface="+mn-lt"/>
                <a:ea typeface="+mn-ea"/>
                <a:cs typeface="+mn-cs"/>
              </a:rPr>
              <a:t> f AND u</a:t>
            </a:r>
          </a:p>
          <a:p>
            <a:endParaRPr lang="nb-NO" sz="600" b="0" i="0" u="none" strike="noStrike" kern="1200" dirty="0">
              <a:solidFill>
                <a:schemeClr val="tx1"/>
              </a:solidFill>
              <a:effectLst/>
              <a:latin typeface="+mn-lt"/>
              <a:ea typeface="+mn-ea"/>
              <a:cs typeface="+mn-cs"/>
            </a:endParaRPr>
          </a:p>
          <a:p>
            <a:r>
              <a:rPr lang="nb-NO" sz="600" b="0" i="0" u="none" strike="noStrike" kern="1200" dirty="0" err="1">
                <a:solidFill>
                  <a:schemeClr val="tx1"/>
                </a:solidFill>
                <a:effectLst/>
                <a:latin typeface="+mn-lt"/>
                <a:ea typeface="+mn-ea"/>
                <a:cs typeface="+mn-cs"/>
              </a:rPr>
              <a:t>Fit</a:t>
            </a:r>
            <a:r>
              <a:rPr lang="nb-NO" sz="600" b="0" i="0" u="none" strike="noStrike" kern="1200" dirty="0">
                <a:solidFill>
                  <a:schemeClr val="tx1"/>
                </a:solidFill>
                <a:effectLst/>
                <a:latin typeface="+mn-lt"/>
                <a:ea typeface="+mn-ea"/>
                <a:cs typeface="+mn-cs"/>
              </a:rPr>
              <a:t> </a:t>
            </a:r>
            <a:r>
              <a:rPr lang="nb-NO" sz="600" b="0" i="0" u="none" strike="noStrike" kern="1200" dirty="0" err="1">
                <a:solidFill>
                  <a:schemeClr val="tx1"/>
                </a:solidFill>
                <a:effectLst/>
                <a:latin typeface="+mn-lt"/>
                <a:ea typeface="+mn-ea"/>
                <a:cs typeface="+mn-cs"/>
              </a:rPr>
              <a:t>the</a:t>
            </a:r>
            <a:r>
              <a:rPr lang="nb-NO" sz="600" b="0" i="0" u="none" strike="noStrike" kern="1200" dirty="0">
                <a:solidFill>
                  <a:schemeClr val="tx1"/>
                </a:solidFill>
                <a:effectLst/>
                <a:latin typeface="+mn-lt"/>
                <a:ea typeface="+mn-ea"/>
                <a:cs typeface="+mn-cs"/>
              </a:rPr>
              <a:t> neural </a:t>
            </a:r>
            <a:r>
              <a:rPr lang="nb-NO" sz="600" b="0" i="0" u="none" strike="noStrike" kern="1200" dirty="0" err="1">
                <a:solidFill>
                  <a:schemeClr val="tx1"/>
                </a:solidFill>
                <a:effectLst/>
                <a:latin typeface="+mn-lt"/>
                <a:ea typeface="+mn-ea"/>
                <a:cs typeface="+mn-cs"/>
              </a:rPr>
              <a:t>network</a:t>
            </a:r>
            <a:r>
              <a:rPr lang="nb-NO" sz="600" b="0" i="0" u="none" strike="noStrike" kern="1200" dirty="0">
                <a:solidFill>
                  <a:schemeClr val="tx1"/>
                </a:solidFill>
                <a:effectLst/>
                <a:latin typeface="+mn-lt"/>
                <a:ea typeface="+mn-ea"/>
                <a:cs typeface="+mn-cs"/>
              </a:rPr>
              <a:t> to </a:t>
            </a:r>
            <a:r>
              <a:rPr lang="nb-NO" sz="600" b="0" i="0" u="none" strike="noStrike" kern="1200" dirty="0" err="1">
                <a:solidFill>
                  <a:schemeClr val="tx1"/>
                </a:solidFill>
                <a:effectLst/>
                <a:latin typeface="+mn-lt"/>
                <a:ea typeface="+mn-ea"/>
                <a:cs typeface="+mn-cs"/>
              </a:rPr>
              <a:t>your</a:t>
            </a:r>
            <a:r>
              <a:rPr lang="nb-NO" sz="600" b="0" i="0" u="none" strike="noStrike" kern="1200" dirty="0">
                <a:solidFill>
                  <a:schemeClr val="tx1"/>
                </a:solidFill>
                <a:effectLst/>
                <a:latin typeface="+mn-lt"/>
                <a:ea typeface="+mn-ea"/>
                <a:cs typeface="+mn-cs"/>
              </a:rPr>
              <a:t> data, </a:t>
            </a:r>
            <a:r>
              <a:rPr lang="nb-NO" sz="600" b="0" i="0" u="none" strike="noStrike" kern="1200" dirty="0" err="1">
                <a:solidFill>
                  <a:schemeClr val="tx1"/>
                </a:solidFill>
                <a:effectLst/>
                <a:latin typeface="+mn-lt"/>
                <a:ea typeface="+mn-ea"/>
                <a:cs typeface="+mn-cs"/>
              </a:rPr>
              <a:t>the</a:t>
            </a:r>
            <a:r>
              <a:rPr lang="nb-NO" sz="600" b="0" i="0" u="none" strike="noStrike" kern="1200" dirty="0">
                <a:solidFill>
                  <a:schemeClr val="tx1"/>
                </a:solidFill>
                <a:effectLst/>
                <a:latin typeface="+mn-lt"/>
                <a:ea typeface="+mn-ea"/>
                <a:cs typeface="+mn-cs"/>
              </a:rPr>
              <a:t> </a:t>
            </a:r>
            <a:r>
              <a:rPr lang="nb-NO" sz="600" b="0" i="0" u="none" strike="noStrike" kern="1200" dirty="0" err="1">
                <a:solidFill>
                  <a:schemeClr val="tx1"/>
                </a:solidFill>
                <a:effectLst/>
                <a:latin typeface="+mn-lt"/>
                <a:ea typeface="+mn-ea"/>
                <a:cs typeface="+mn-cs"/>
              </a:rPr>
              <a:t>result</a:t>
            </a:r>
            <a:r>
              <a:rPr lang="nb-NO" sz="600" b="0" i="0" u="none" strike="noStrike" kern="1200" dirty="0">
                <a:solidFill>
                  <a:schemeClr val="tx1"/>
                </a:solidFill>
                <a:effectLst/>
                <a:latin typeface="+mn-lt"/>
                <a:ea typeface="+mn-ea"/>
                <a:cs typeface="+mn-cs"/>
              </a:rPr>
              <a:t> </a:t>
            </a:r>
            <a:r>
              <a:rPr lang="nb-NO" sz="600" b="0" i="0" u="none" strike="noStrike" kern="1200" dirty="0" err="1">
                <a:solidFill>
                  <a:schemeClr val="tx1"/>
                </a:solidFill>
                <a:effectLst/>
                <a:latin typeface="+mn-lt"/>
                <a:ea typeface="+mn-ea"/>
                <a:cs typeface="+mn-cs"/>
              </a:rPr>
              <a:t>will</a:t>
            </a:r>
            <a:r>
              <a:rPr lang="nb-NO" sz="600" b="0" i="0" u="none" strike="noStrike" kern="1200" dirty="0">
                <a:solidFill>
                  <a:schemeClr val="tx1"/>
                </a:solidFill>
                <a:effectLst/>
                <a:latin typeface="+mn-lt"/>
                <a:ea typeface="+mn-ea"/>
                <a:cs typeface="+mn-cs"/>
              </a:rPr>
              <a:t> </a:t>
            </a:r>
            <a:r>
              <a:rPr lang="nb-NO" sz="600" b="0" i="0" u="none" strike="noStrike" kern="1200" dirty="0" err="1">
                <a:solidFill>
                  <a:schemeClr val="tx1"/>
                </a:solidFill>
                <a:effectLst/>
                <a:latin typeface="+mn-lt"/>
                <a:ea typeface="+mn-ea"/>
                <a:cs typeface="+mn-cs"/>
              </a:rPr>
              <a:t>now</a:t>
            </a:r>
            <a:r>
              <a:rPr lang="nb-NO" sz="600" b="0" i="0" u="none" strike="noStrike" kern="1200" dirty="0">
                <a:solidFill>
                  <a:schemeClr val="tx1"/>
                </a:solidFill>
                <a:effectLst/>
                <a:latin typeface="+mn-lt"/>
                <a:ea typeface="+mn-ea"/>
                <a:cs typeface="+mn-cs"/>
              </a:rPr>
              <a:t> be (</a:t>
            </a:r>
            <a:r>
              <a:rPr lang="nb-NO" sz="600" b="0" i="0" u="none" strike="noStrike" kern="1200" dirty="0" err="1">
                <a:solidFill>
                  <a:schemeClr val="tx1"/>
                </a:solidFill>
                <a:effectLst/>
                <a:latin typeface="+mn-lt"/>
                <a:ea typeface="+mn-ea"/>
                <a:cs typeface="+mn-cs"/>
              </a:rPr>
              <a:t>softly</a:t>
            </a:r>
            <a:r>
              <a:rPr lang="nb-NO" sz="600" b="0" i="0" u="none" strike="noStrike" kern="1200" dirty="0">
                <a:solidFill>
                  <a:schemeClr val="tx1"/>
                </a:solidFill>
                <a:effectLst/>
                <a:latin typeface="+mn-lt"/>
                <a:ea typeface="+mn-ea"/>
                <a:cs typeface="+mn-cs"/>
              </a:rPr>
              <a:t>) </a:t>
            </a:r>
            <a:r>
              <a:rPr lang="nb-NO" sz="600" b="0" i="0" u="none" strike="noStrike" kern="1200" dirty="0" err="1">
                <a:solidFill>
                  <a:schemeClr val="tx1"/>
                </a:solidFill>
                <a:effectLst/>
                <a:latin typeface="+mn-lt"/>
                <a:ea typeface="+mn-ea"/>
                <a:cs typeface="+mn-cs"/>
              </a:rPr>
              <a:t>limited</a:t>
            </a:r>
            <a:r>
              <a:rPr lang="nb-NO" sz="600" b="0" i="0" u="none" strike="noStrike" kern="1200" dirty="0">
                <a:solidFill>
                  <a:schemeClr val="tx1"/>
                </a:solidFill>
                <a:effectLst/>
                <a:latin typeface="+mn-lt"/>
                <a:ea typeface="+mn-ea"/>
                <a:cs typeface="+mn-cs"/>
              </a:rPr>
              <a:t> by </a:t>
            </a:r>
            <a:r>
              <a:rPr lang="nb-NO" sz="600" b="0" i="0" u="none" strike="noStrike" kern="1200" dirty="0" err="1">
                <a:solidFill>
                  <a:schemeClr val="tx1"/>
                </a:solidFill>
                <a:effectLst/>
                <a:latin typeface="+mn-lt"/>
                <a:ea typeface="+mn-ea"/>
                <a:cs typeface="+mn-cs"/>
              </a:rPr>
              <a:t>the</a:t>
            </a:r>
            <a:r>
              <a:rPr lang="nb-NO" sz="600" b="0" i="0" u="none" strike="noStrike" kern="1200" dirty="0">
                <a:solidFill>
                  <a:schemeClr val="tx1"/>
                </a:solidFill>
                <a:effectLst/>
                <a:latin typeface="+mn-lt"/>
                <a:ea typeface="+mn-ea"/>
                <a:cs typeface="+mn-cs"/>
              </a:rPr>
              <a:t> </a:t>
            </a:r>
            <a:r>
              <a:rPr lang="nb-NO" sz="600" b="0" i="0" u="none" strike="noStrike" kern="1200" dirty="0" err="1">
                <a:solidFill>
                  <a:schemeClr val="tx1"/>
                </a:solidFill>
                <a:effectLst/>
                <a:latin typeface="+mn-lt"/>
                <a:ea typeface="+mn-ea"/>
                <a:cs typeface="+mn-cs"/>
              </a:rPr>
              <a:t>differential</a:t>
            </a:r>
            <a:r>
              <a:rPr lang="nb-NO" sz="600" b="0" i="0" u="none" strike="noStrike" kern="1200" dirty="0">
                <a:solidFill>
                  <a:schemeClr val="tx1"/>
                </a:solidFill>
                <a:effectLst/>
                <a:latin typeface="+mn-lt"/>
                <a:ea typeface="+mn-ea"/>
                <a:cs typeface="+mn-cs"/>
              </a:rPr>
              <a:t> </a:t>
            </a:r>
            <a:r>
              <a:rPr lang="nb-NO" sz="600" b="0" i="0" u="none" strike="noStrike" kern="1200" dirty="0" err="1">
                <a:solidFill>
                  <a:schemeClr val="tx1"/>
                </a:solidFill>
                <a:effectLst/>
                <a:latin typeface="+mn-lt"/>
                <a:ea typeface="+mn-ea"/>
                <a:cs typeface="+mn-cs"/>
              </a:rPr>
              <a:t>equation</a:t>
            </a:r>
            <a:endParaRPr lang="nb-NO" sz="600" b="0" i="0" u="none" strike="noStrike" kern="1200" dirty="0">
              <a:solidFill>
                <a:schemeClr val="tx1"/>
              </a:solidFill>
              <a:effectLst/>
              <a:latin typeface="+mn-lt"/>
              <a:ea typeface="+mn-ea"/>
              <a:cs typeface="+mn-cs"/>
            </a:endParaRPr>
          </a:p>
          <a:p>
            <a:endParaRPr lang="nb-NO" sz="600" b="0" i="0" u="none" strike="noStrike" kern="1200" dirty="0">
              <a:solidFill>
                <a:schemeClr val="tx1"/>
              </a:solidFill>
              <a:effectLst/>
              <a:latin typeface="+mn-lt"/>
              <a:ea typeface="+mn-ea"/>
              <a:cs typeface="+mn-cs"/>
            </a:endParaRPr>
          </a:p>
          <a:p>
            <a:r>
              <a:rPr lang="nb-NO" sz="600" b="0" i="0" u="none" strike="noStrike" kern="1200" dirty="0" err="1">
                <a:solidFill>
                  <a:schemeClr val="tx1"/>
                </a:solidFill>
                <a:effectLst/>
                <a:latin typeface="+mn-lt"/>
                <a:ea typeface="+mn-ea"/>
                <a:cs typeface="+mn-cs"/>
              </a:rPr>
              <a:t>Example</a:t>
            </a:r>
            <a:r>
              <a:rPr lang="nb-NO" sz="600" b="0" i="0" u="none" strike="noStrike" kern="1200" dirty="0">
                <a:solidFill>
                  <a:schemeClr val="tx1"/>
                </a:solidFill>
                <a:effectLst/>
                <a:latin typeface="+mn-lt"/>
                <a:ea typeface="+mn-ea"/>
                <a:cs typeface="+mn-cs"/>
              </a:rPr>
              <a:t>: Burgess </a:t>
            </a:r>
            <a:r>
              <a:rPr lang="nb-NO" sz="600" b="0" i="0" u="none" strike="noStrike" kern="1200" dirty="0" err="1">
                <a:solidFill>
                  <a:schemeClr val="tx1"/>
                </a:solidFill>
                <a:effectLst/>
                <a:latin typeface="+mn-lt"/>
                <a:ea typeface="+mn-ea"/>
                <a:cs typeface="+mn-cs"/>
              </a:rPr>
              <a:t>equation</a:t>
            </a:r>
            <a:endParaRPr lang="nb-NO" sz="600" b="0" i="0" u="none" strike="noStrike" kern="1200" dirty="0">
              <a:solidFill>
                <a:schemeClr val="tx1"/>
              </a:solidFill>
              <a:effectLst/>
              <a:latin typeface="+mn-lt"/>
              <a:ea typeface="+mn-ea"/>
              <a:cs typeface="+mn-cs"/>
            </a:endParaRPr>
          </a:p>
          <a:p>
            <a:endParaRPr lang="nb-NO" sz="600" b="0" i="0" u="none" strike="noStrike" kern="1200" dirty="0">
              <a:solidFill>
                <a:schemeClr val="tx1"/>
              </a:solidFill>
              <a:effectLst/>
              <a:latin typeface="+mn-lt"/>
              <a:ea typeface="+mn-ea"/>
              <a:cs typeface="+mn-cs"/>
            </a:endParaRPr>
          </a:p>
          <a:p>
            <a:r>
              <a:rPr lang="nb-NO" sz="600" b="0" i="0" u="none" strike="noStrike" kern="1200" dirty="0">
                <a:solidFill>
                  <a:schemeClr val="tx1"/>
                </a:solidFill>
                <a:effectLst/>
                <a:latin typeface="+mn-lt"/>
                <a:ea typeface="+mn-ea"/>
                <a:cs typeface="+mn-cs"/>
              </a:rPr>
              <a:t>Equation and initial </a:t>
            </a:r>
            <a:r>
              <a:rPr lang="nb-NO" sz="600" b="0" i="0" u="none" strike="noStrike" kern="1200" dirty="0" err="1">
                <a:solidFill>
                  <a:schemeClr val="tx1"/>
                </a:solidFill>
                <a:effectLst/>
                <a:latin typeface="+mn-lt"/>
                <a:ea typeface="+mn-ea"/>
                <a:cs typeface="+mn-cs"/>
              </a:rPr>
              <a:t>conditions</a:t>
            </a:r>
            <a:endParaRPr lang="nb-NO" sz="600" b="0" i="0" u="none" strike="noStrike" kern="1200" dirty="0">
              <a:solidFill>
                <a:schemeClr val="tx1"/>
              </a:solidFill>
              <a:effectLst/>
              <a:latin typeface="+mn-lt"/>
              <a:ea typeface="+mn-ea"/>
              <a:cs typeface="+mn-cs"/>
            </a:endParaRPr>
          </a:p>
          <a:p>
            <a:endParaRPr lang="nb-NO" sz="600" b="0" i="0" u="none" strike="noStrike" kern="1200" dirty="0">
              <a:solidFill>
                <a:schemeClr val="tx1"/>
              </a:solidFill>
              <a:effectLst/>
              <a:latin typeface="+mn-lt"/>
              <a:ea typeface="+mn-ea"/>
              <a:cs typeface="+mn-cs"/>
            </a:endParaRPr>
          </a:p>
          <a:p>
            <a:r>
              <a:rPr lang="nb-NO" sz="600" b="0" i="0" u="none" strike="noStrike" kern="1200" dirty="0">
                <a:solidFill>
                  <a:schemeClr val="tx1"/>
                </a:solidFill>
                <a:effectLst/>
                <a:latin typeface="+mn-lt"/>
                <a:ea typeface="+mn-ea"/>
                <a:cs typeface="+mn-cs"/>
              </a:rPr>
              <a:t>How it </a:t>
            </a:r>
            <a:r>
              <a:rPr lang="nb-NO" sz="600" b="0" i="0" u="none" strike="noStrike" kern="1200" dirty="0" err="1">
                <a:solidFill>
                  <a:schemeClr val="tx1"/>
                </a:solidFill>
                <a:effectLst/>
                <a:latin typeface="+mn-lt"/>
                <a:ea typeface="+mn-ea"/>
                <a:cs typeface="+mn-cs"/>
              </a:rPr>
              <a:t>would</a:t>
            </a:r>
            <a:r>
              <a:rPr lang="nb-NO" sz="600" b="0" i="0" u="none" strike="noStrike" kern="1200" dirty="0">
                <a:solidFill>
                  <a:schemeClr val="tx1"/>
                </a:solidFill>
                <a:effectLst/>
                <a:latin typeface="+mn-lt"/>
                <a:ea typeface="+mn-ea"/>
                <a:cs typeface="+mn-cs"/>
              </a:rPr>
              <a:t> </a:t>
            </a:r>
            <a:r>
              <a:rPr lang="nb-NO" sz="600" b="0" i="0" u="none" strike="noStrike" kern="1200" dirty="0" err="1">
                <a:solidFill>
                  <a:schemeClr val="tx1"/>
                </a:solidFill>
                <a:effectLst/>
                <a:latin typeface="+mn-lt"/>
                <a:ea typeface="+mn-ea"/>
                <a:cs typeface="+mn-cs"/>
              </a:rPr>
              <a:t>look</a:t>
            </a:r>
            <a:r>
              <a:rPr lang="nb-NO" sz="600" b="0" i="0" u="none" strike="noStrike" kern="1200" dirty="0">
                <a:solidFill>
                  <a:schemeClr val="tx1"/>
                </a:solidFill>
                <a:effectLst/>
                <a:latin typeface="+mn-lt"/>
                <a:ea typeface="+mn-ea"/>
                <a:cs typeface="+mn-cs"/>
              </a:rPr>
              <a:t> in </a:t>
            </a:r>
            <a:r>
              <a:rPr lang="nb-NO" sz="600" b="0" i="0" u="none" strike="noStrike" kern="1200" dirty="0" err="1">
                <a:solidFill>
                  <a:schemeClr val="tx1"/>
                </a:solidFill>
                <a:effectLst/>
                <a:latin typeface="+mn-lt"/>
                <a:ea typeface="+mn-ea"/>
                <a:cs typeface="+mn-cs"/>
              </a:rPr>
              <a:t>code</a:t>
            </a:r>
            <a:endParaRPr lang="nb-NO" sz="600" b="0" i="0" u="none" strike="noStrike" kern="1200" dirty="0">
              <a:solidFill>
                <a:schemeClr val="tx1"/>
              </a:solidFill>
              <a:effectLst/>
              <a:latin typeface="+mn-lt"/>
              <a:ea typeface="+mn-ea"/>
              <a:cs typeface="+mn-cs"/>
            </a:endParaRPr>
          </a:p>
          <a:p>
            <a:endParaRPr lang="nb-NO" sz="600" b="0" i="0" u="none" strike="noStrike" kern="1200" dirty="0">
              <a:solidFill>
                <a:schemeClr val="tx1"/>
              </a:solidFill>
              <a:effectLst/>
              <a:latin typeface="+mn-lt"/>
              <a:ea typeface="+mn-ea"/>
              <a:cs typeface="+mn-cs"/>
            </a:endParaRPr>
          </a:p>
          <a:p>
            <a:r>
              <a:rPr lang="nb-NO" sz="600" b="0" i="0" u="none" strike="noStrike" kern="1200" dirty="0" err="1">
                <a:solidFill>
                  <a:schemeClr val="tx1"/>
                </a:solidFill>
                <a:effectLst/>
                <a:latin typeface="+mn-lt"/>
                <a:ea typeface="+mn-ea"/>
                <a:cs typeface="+mn-cs"/>
              </a:rPr>
              <a:t>Define</a:t>
            </a:r>
            <a:r>
              <a:rPr lang="nb-NO" sz="600" b="0" i="0" u="none" strike="noStrike" kern="1200" dirty="0">
                <a:solidFill>
                  <a:schemeClr val="tx1"/>
                </a:solidFill>
                <a:effectLst/>
                <a:latin typeface="+mn-lt"/>
                <a:ea typeface="+mn-ea"/>
                <a:cs typeface="+mn-cs"/>
              </a:rPr>
              <a:t> f, and u as a NN</a:t>
            </a:r>
          </a:p>
          <a:p>
            <a:endParaRPr lang="nb-NO" sz="600" b="0" i="0" u="none" strike="noStrike" kern="1200" dirty="0">
              <a:solidFill>
                <a:schemeClr val="tx1"/>
              </a:solidFill>
              <a:effectLst/>
              <a:latin typeface="+mn-lt"/>
              <a:ea typeface="+mn-ea"/>
              <a:cs typeface="+mn-cs"/>
            </a:endParaRPr>
          </a:p>
          <a:p>
            <a:r>
              <a:rPr lang="nb-NO" sz="600" b="0" i="0" u="none" strike="noStrike" kern="1200" dirty="0" err="1">
                <a:solidFill>
                  <a:schemeClr val="tx1"/>
                </a:solidFill>
                <a:effectLst/>
                <a:latin typeface="+mn-lt"/>
                <a:ea typeface="+mn-ea"/>
                <a:cs typeface="+mn-cs"/>
              </a:rPr>
              <a:t>Define</a:t>
            </a:r>
            <a:r>
              <a:rPr lang="nb-NO" sz="600" b="0" i="0" u="none" strike="noStrike" kern="1200" dirty="0">
                <a:solidFill>
                  <a:schemeClr val="tx1"/>
                </a:solidFill>
                <a:effectLst/>
                <a:latin typeface="+mn-lt"/>
                <a:ea typeface="+mn-ea"/>
                <a:cs typeface="+mn-cs"/>
              </a:rPr>
              <a:t> loss </a:t>
            </a:r>
            <a:r>
              <a:rPr lang="nb-NO" sz="600" b="0" i="0" u="none" strike="noStrike" kern="1200" dirty="0" err="1">
                <a:solidFill>
                  <a:schemeClr val="tx1"/>
                </a:solidFill>
                <a:effectLst/>
                <a:latin typeface="+mn-lt"/>
                <a:ea typeface="+mn-ea"/>
                <a:cs typeface="+mn-cs"/>
              </a:rPr>
              <a:t>functions</a:t>
            </a:r>
            <a:endParaRPr lang="nb-NO" sz="600" b="0" i="0" u="none" strike="noStrike" kern="1200" dirty="0">
              <a:solidFill>
                <a:schemeClr val="tx1"/>
              </a:solidFill>
              <a:effectLst/>
              <a:latin typeface="+mn-lt"/>
              <a:ea typeface="+mn-ea"/>
              <a:cs typeface="+mn-cs"/>
            </a:endParaRPr>
          </a:p>
          <a:p>
            <a:endParaRPr lang="nb-NO" sz="600" b="0" i="0" u="none" strike="noStrike" kern="1200" dirty="0">
              <a:solidFill>
                <a:schemeClr val="tx1"/>
              </a:solidFill>
              <a:effectLst/>
              <a:latin typeface="+mn-lt"/>
              <a:ea typeface="+mn-ea"/>
              <a:cs typeface="+mn-cs"/>
            </a:endParaRPr>
          </a:p>
          <a:p>
            <a:r>
              <a:rPr lang="nb-NO" sz="600" b="0" i="0" u="none" strike="noStrike" kern="1200" dirty="0">
                <a:solidFill>
                  <a:schemeClr val="tx1"/>
                </a:solidFill>
                <a:effectLst/>
                <a:latin typeface="+mn-lt"/>
                <a:ea typeface="+mn-ea"/>
                <a:cs typeface="+mn-cs"/>
              </a:rPr>
              <a:t>The loss </a:t>
            </a:r>
            <a:r>
              <a:rPr lang="nb-NO" sz="600" b="0" i="0" u="none" strike="noStrike" kern="1200" dirty="0" err="1">
                <a:solidFill>
                  <a:schemeClr val="tx1"/>
                </a:solidFill>
                <a:effectLst/>
                <a:latin typeface="+mn-lt"/>
                <a:ea typeface="+mn-ea"/>
                <a:cs typeface="+mn-cs"/>
              </a:rPr>
              <a:t>MSEu</a:t>
            </a:r>
            <a:r>
              <a:rPr lang="nb-NO" sz="600" b="0" i="0" u="none" strike="noStrike" kern="1200" dirty="0">
                <a:solidFill>
                  <a:schemeClr val="tx1"/>
                </a:solidFill>
                <a:effectLst/>
                <a:latin typeface="+mn-lt"/>
                <a:ea typeface="+mn-ea"/>
                <a:cs typeface="+mn-cs"/>
              </a:rPr>
              <a:t> </a:t>
            </a:r>
            <a:r>
              <a:rPr lang="nb-NO" sz="600" b="0" i="0" u="none" strike="noStrike" kern="1200" dirty="0" err="1">
                <a:solidFill>
                  <a:schemeClr val="tx1"/>
                </a:solidFill>
                <a:effectLst/>
                <a:latin typeface="+mn-lt"/>
                <a:ea typeface="+mn-ea"/>
                <a:cs typeface="+mn-cs"/>
              </a:rPr>
              <a:t>corresponds</a:t>
            </a:r>
            <a:r>
              <a:rPr lang="nb-NO" sz="600" b="0" i="0" u="none" strike="noStrike" kern="1200" dirty="0">
                <a:solidFill>
                  <a:schemeClr val="tx1"/>
                </a:solidFill>
                <a:effectLst/>
                <a:latin typeface="+mn-lt"/>
                <a:ea typeface="+mn-ea"/>
                <a:cs typeface="+mn-cs"/>
              </a:rPr>
              <a:t> to </a:t>
            </a:r>
            <a:r>
              <a:rPr lang="nb-NO" sz="600" b="0" i="0" u="none" strike="noStrike" kern="1200" dirty="0" err="1">
                <a:solidFill>
                  <a:schemeClr val="tx1"/>
                </a:solidFill>
                <a:effectLst/>
                <a:latin typeface="+mn-lt"/>
                <a:ea typeface="+mn-ea"/>
                <a:cs typeface="+mn-cs"/>
              </a:rPr>
              <a:t>the</a:t>
            </a:r>
            <a:r>
              <a:rPr lang="nb-NO" sz="600" b="0" i="0" u="none" strike="noStrike" kern="1200" dirty="0">
                <a:solidFill>
                  <a:schemeClr val="tx1"/>
                </a:solidFill>
                <a:effectLst/>
                <a:latin typeface="+mn-lt"/>
                <a:ea typeface="+mn-ea"/>
                <a:cs typeface="+mn-cs"/>
              </a:rPr>
              <a:t> initial and </a:t>
            </a:r>
            <a:r>
              <a:rPr lang="nb-NO" sz="600" b="0" i="0" u="none" strike="noStrike" kern="1200" dirty="0" err="1">
                <a:solidFill>
                  <a:schemeClr val="tx1"/>
                </a:solidFill>
                <a:effectLst/>
                <a:latin typeface="+mn-lt"/>
                <a:ea typeface="+mn-ea"/>
                <a:cs typeface="+mn-cs"/>
              </a:rPr>
              <a:t>boundary</a:t>
            </a:r>
            <a:r>
              <a:rPr lang="nb-NO" sz="600" b="0" i="0" u="none" strike="noStrike" kern="1200" dirty="0">
                <a:solidFill>
                  <a:schemeClr val="tx1"/>
                </a:solidFill>
                <a:effectLst/>
                <a:latin typeface="+mn-lt"/>
                <a:ea typeface="+mn-ea"/>
                <a:cs typeface="+mn-cs"/>
              </a:rPr>
              <a:t> data </a:t>
            </a:r>
          </a:p>
          <a:p>
            <a:r>
              <a:rPr lang="nb-NO" sz="600" b="0" i="0" u="none" strike="noStrike" kern="1200" dirty="0" err="1">
                <a:solidFill>
                  <a:schemeClr val="tx1"/>
                </a:solidFill>
                <a:effectLst/>
                <a:latin typeface="+mn-lt"/>
                <a:ea typeface="+mn-ea"/>
                <a:cs typeface="+mn-cs"/>
              </a:rPr>
              <a:t>MSEf</a:t>
            </a:r>
            <a:r>
              <a:rPr lang="nb-NO" sz="600" b="0" i="0" u="none" strike="noStrike" kern="1200" dirty="0">
                <a:solidFill>
                  <a:schemeClr val="tx1"/>
                </a:solidFill>
                <a:effectLst/>
                <a:latin typeface="+mn-lt"/>
                <a:ea typeface="+mn-ea"/>
                <a:cs typeface="+mn-cs"/>
              </a:rPr>
              <a:t> </a:t>
            </a:r>
            <a:r>
              <a:rPr lang="nb-NO" sz="600" b="0" i="0" u="none" strike="noStrike" kern="1200" dirty="0" err="1">
                <a:solidFill>
                  <a:schemeClr val="tx1"/>
                </a:solidFill>
                <a:effectLst/>
                <a:latin typeface="+mn-lt"/>
                <a:ea typeface="+mn-ea"/>
                <a:cs typeface="+mn-cs"/>
              </a:rPr>
              <a:t>enforces</a:t>
            </a:r>
            <a:r>
              <a:rPr lang="nb-NO" sz="600" b="0" i="0" u="none" strike="noStrike" kern="1200" dirty="0">
                <a:solidFill>
                  <a:schemeClr val="tx1"/>
                </a:solidFill>
                <a:effectLst/>
                <a:latin typeface="+mn-lt"/>
                <a:ea typeface="+mn-ea"/>
                <a:cs typeface="+mn-cs"/>
              </a:rPr>
              <a:t> </a:t>
            </a:r>
            <a:r>
              <a:rPr lang="nb-NO" sz="600" b="0" i="0" u="none" strike="noStrike" kern="1200" dirty="0" err="1">
                <a:solidFill>
                  <a:schemeClr val="tx1"/>
                </a:solidFill>
                <a:effectLst/>
                <a:latin typeface="+mn-lt"/>
                <a:ea typeface="+mn-ea"/>
                <a:cs typeface="+mn-cs"/>
              </a:rPr>
              <a:t>the</a:t>
            </a:r>
            <a:r>
              <a:rPr lang="nb-NO" sz="600" b="0" i="0" u="none" strike="noStrike" kern="1200" dirty="0">
                <a:solidFill>
                  <a:schemeClr val="tx1"/>
                </a:solidFill>
                <a:effectLst/>
                <a:latin typeface="+mn-lt"/>
                <a:ea typeface="+mn-ea"/>
                <a:cs typeface="+mn-cs"/>
              </a:rPr>
              <a:t> </a:t>
            </a:r>
            <a:r>
              <a:rPr lang="nb-NO" sz="600" b="0" i="0" u="none" strike="noStrike" kern="1200" dirty="0" err="1">
                <a:solidFill>
                  <a:schemeClr val="tx1"/>
                </a:solidFill>
                <a:effectLst/>
                <a:latin typeface="+mn-lt"/>
                <a:ea typeface="+mn-ea"/>
                <a:cs typeface="+mn-cs"/>
              </a:rPr>
              <a:t>structure</a:t>
            </a:r>
            <a:r>
              <a:rPr lang="nb-NO" sz="600" b="0" i="0" u="none" strike="noStrike" kern="1200" dirty="0">
                <a:solidFill>
                  <a:schemeClr val="tx1"/>
                </a:solidFill>
                <a:effectLst/>
                <a:latin typeface="+mn-lt"/>
                <a:ea typeface="+mn-ea"/>
                <a:cs typeface="+mn-cs"/>
              </a:rPr>
              <a:t> </a:t>
            </a:r>
            <a:r>
              <a:rPr lang="nb-NO" sz="600" b="0" i="0" u="none" strike="noStrike" kern="1200" dirty="0" err="1">
                <a:solidFill>
                  <a:schemeClr val="tx1"/>
                </a:solidFill>
                <a:effectLst/>
                <a:latin typeface="+mn-lt"/>
                <a:ea typeface="+mn-ea"/>
                <a:cs typeface="+mn-cs"/>
              </a:rPr>
              <a:t>imposed</a:t>
            </a:r>
            <a:r>
              <a:rPr lang="nb-NO" sz="600" b="0" i="0" u="none" strike="noStrike" kern="1200" dirty="0">
                <a:solidFill>
                  <a:schemeClr val="tx1"/>
                </a:solidFill>
                <a:effectLst/>
                <a:latin typeface="+mn-lt"/>
                <a:ea typeface="+mn-ea"/>
                <a:cs typeface="+mn-cs"/>
              </a:rPr>
              <a:t> by </a:t>
            </a:r>
            <a:r>
              <a:rPr lang="nb-NO" sz="600" b="0" i="0" u="none" strike="noStrike" kern="1200" dirty="0" err="1">
                <a:solidFill>
                  <a:schemeClr val="tx1"/>
                </a:solidFill>
                <a:effectLst/>
                <a:latin typeface="+mn-lt"/>
                <a:ea typeface="+mn-ea"/>
                <a:cs typeface="+mn-cs"/>
              </a:rPr>
              <a:t>the</a:t>
            </a:r>
            <a:r>
              <a:rPr lang="nb-NO" sz="600" b="0" i="0" u="none" strike="noStrike" kern="1200" dirty="0">
                <a:solidFill>
                  <a:schemeClr val="tx1"/>
                </a:solidFill>
                <a:effectLst/>
                <a:latin typeface="+mn-lt"/>
                <a:ea typeface="+mn-ea"/>
                <a:cs typeface="+mn-cs"/>
              </a:rPr>
              <a:t> Burgers’ </a:t>
            </a:r>
            <a:r>
              <a:rPr lang="nb-NO" sz="600" b="0" i="0" u="none" strike="noStrike" kern="1200" dirty="0" err="1">
                <a:solidFill>
                  <a:schemeClr val="tx1"/>
                </a:solidFill>
                <a:effectLst/>
                <a:latin typeface="+mn-lt"/>
                <a:ea typeface="+mn-ea"/>
                <a:cs typeface="+mn-cs"/>
              </a:rPr>
              <a:t>equation</a:t>
            </a:r>
            <a:r>
              <a:rPr lang="nb-NO" sz="600" b="0" i="0" u="none" strike="noStrike" kern="1200" dirty="0">
                <a:solidFill>
                  <a:schemeClr val="tx1"/>
                </a:solidFill>
                <a:effectLst/>
                <a:latin typeface="+mn-lt"/>
                <a:ea typeface="+mn-ea"/>
                <a:cs typeface="+mn-cs"/>
              </a:rPr>
              <a:t> at a </a:t>
            </a:r>
            <a:r>
              <a:rPr lang="nb-NO" sz="600" b="0" i="0" u="none" strike="noStrike" kern="1200" dirty="0" err="1">
                <a:solidFill>
                  <a:schemeClr val="tx1"/>
                </a:solidFill>
                <a:effectLst/>
                <a:latin typeface="+mn-lt"/>
                <a:ea typeface="+mn-ea"/>
                <a:cs typeface="+mn-cs"/>
              </a:rPr>
              <a:t>finite</a:t>
            </a:r>
            <a:r>
              <a:rPr lang="nb-NO" sz="600" b="0" i="0" u="none" strike="noStrike" kern="1200" dirty="0">
                <a:solidFill>
                  <a:schemeClr val="tx1"/>
                </a:solidFill>
                <a:effectLst/>
                <a:latin typeface="+mn-lt"/>
                <a:ea typeface="+mn-ea"/>
                <a:cs typeface="+mn-cs"/>
              </a:rPr>
              <a:t> </a:t>
            </a:r>
            <a:r>
              <a:rPr lang="nb-NO" sz="600" b="0" i="0" u="none" strike="noStrike" kern="1200" dirty="0" err="1">
                <a:solidFill>
                  <a:schemeClr val="tx1"/>
                </a:solidFill>
                <a:effectLst/>
                <a:latin typeface="+mn-lt"/>
                <a:ea typeface="+mn-ea"/>
                <a:cs typeface="+mn-cs"/>
              </a:rPr>
              <a:t>set</a:t>
            </a:r>
            <a:r>
              <a:rPr lang="nb-NO" sz="600" b="0" i="0" u="none" strike="noStrike" kern="1200" dirty="0">
                <a:solidFill>
                  <a:schemeClr val="tx1"/>
                </a:solidFill>
                <a:effectLst/>
                <a:latin typeface="+mn-lt"/>
                <a:ea typeface="+mn-ea"/>
                <a:cs typeface="+mn-cs"/>
              </a:rPr>
              <a:t> </a:t>
            </a:r>
            <a:r>
              <a:rPr lang="nb-NO" sz="600" b="0" i="0" u="none" strike="noStrike" kern="1200" dirty="0" err="1">
                <a:solidFill>
                  <a:schemeClr val="tx1"/>
                </a:solidFill>
                <a:effectLst/>
                <a:latin typeface="+mn-lt"/>
                <a:ea typeface="+mn-ea"/>
                <a:cs typeface="+mn-cs"/>
              </a:rPr>
              <a:t>of</a:t>
            </a:r>
            <a:r>
              <a:rPr lang="nb-NO" sz="600" b="0" i="0" u="none" strike="noStrike" kern="1200" dirty="0">
                <a:solidFill>
                  <a:schemeClr val="tx1"/>
                </a:solidFill>
                <a:effectLst/>
                <a:latin typeface="+mn-lt"/>
                <a:ea typeface="+mn-ea"/>
                <a:cs typeface="+mn-cs"/>
              </a:rPr>
              <a:t> </a:t>
            </a:r>
            <a:r>
              <a:rPr lang="nb-NO" sz="600" b="0" i="0" u="none" strike="noStrike" kern="1200" dirty="0" err="1">
                <a:solidFill>
                  <a:schemeClr val="tx1"/>
                </a:solidFill>
                <a:effectLst/>
                <a:latin typeface="+mn-lt"/>
                <a:ea typeface="+mn-ea"/>
                <a:cs typeface="+mn-cs"/>
              </a:rPr>
              <a:t>collocation</a:t>
            </a:r>
            <a:r>
              <a:rPr lang="nb-NO" sz="600" b="0" i="0" u="none" strike="noStrike" kern="1200" dirty="0">
                <a:solidFill>
                  <a:schemeClr val="tx1"/>
                </a:solidFill>
                <a:effectLst/>
                <a:latin typeface="+mn-lt"/>
                <a:ea typeface="+mn-ea"/>
                <a:cs typeface="+mn-cs"/>
              </a:rPr>
              <a:t> </a:t>
            </a:r>
            <a:r>
              <a:rPr lang="nb-NO" sz="600" b="0" i="0" u="none" strike="noStrike" kern="1200" dirty="0" err="1">
                <a:solidFill>
                  <a:schemeClr val="tx1"/>
                </a:solidFill>
                <a:effectLst/>
                <a:latin typeface="+mn-lt"/>
                <a:ea typeface="+mn-ea"/>
                <a:cs typeface="+mn-cs"/>
              </a:rPr>
              <a:t>points</a:t>
            </a:r>
            <a:r>
              <a:rPr lang="nb-NO" sz="600" b="0" i="0" u="none" strike="noStrike" kern="1200" dirty="0">
                <a:solidFill>
                  <a:schemeClr val="tx1"/>
                </a:solidFill>
                <a:effectLst/>
                <a:latin typeface="+mn-lt"/>
                <a:ea typeface="+mn-ea"/>
                <a:cs typeface="+mn-cs"/>
              </a:rPr>
              <a:t>.</a:t>
            </a:r>
            <a:endParaRPr lang="en-AU" dirty="0"/>
          </a:p>
        </p:txBody>
      </p:sp>
      <p:sp>
        <p:nvSpPr>
          <p:cNvPr id="4" name="Slide Number Placeholder 3"/>
          <p:cNvSpPr>
            <a:spLocks noGrp="1"/>
          </p:cNvSpPr>
          <p:nvPr>
            <p:ph type="sldNum" sz="quarter" idx="5"/>
          </p:nvPr>
        </p:nvSpPr>
        <p:spPr/>
        <p:txBody>
          <a:bodyPr/>
          <a:lstStyle/>
          <a:p>
            <a:pPr marL="0" marR="0" lvl="0" indent="0" algn="r" defTabSz="914263" rtl="0" eaLnBrk="1" fontAlgn="auto" latinLnBrk="0" hangingPunct="1">
              <a:lnSpc>
                <a:spcPct val="100000"/>
              </a:lnSpc>
              <a:spcBef>
                <a:spcPts val="0"/>
              </a:spcBef>
              <a:spcAft>
                <a:spcPts val="0"/>
              </a:spcAft>
              <a:buClrTx/>
              <a:buSzTx/>
              <a:buFontTx/>
              <a:buNone/>
              <a:tabLst/>
              <a:defRPr/>
            </a:pPr>
            <a:fld id="{0533E418-C684-4945-99FD-AD67B519583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3"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5280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154" rtl="0" eaLnBrk="1" fontAlgn="auto" latinLnBrk="0" hangingPunct="1">
              <a:lnSpc>
                <a:spcPct val="100000"/>
              </a:lnSpc>
              <a:spcBef>
                <a:spcPts val="0"/>
              </a:spcBef>
              <a:spcAft>
                <a:spcPts val="0"/>
              </a:spcAft>
              <a:buClrTx/>
              <a:buSzTx/>
              <a:buFontTx/>
              <a:buNone/>
              <a:tabLst/>
              <a:defRPr/>
            </a:pPr>
            <a:r>
              <a:rPr lang="en-GB" sz="600" kern="1200" dirty="0">
                <a:solidFill>
                  <a:schemeClr val="tx1"/>
                </a:solidFill>
                <a:effectLst/>
                <a:latin typeface="+mn-lt"/>
                <a:ea typeface="+mn-ea"/>
                <a:cs typeface="+mn-cs"/>
              </a:rPr>
              <a:t>NN to predict u</a:t>
            </a:r>
          </a:p>
          <a:p>
            <a:pPr marL="0" marR="0" lvl="0" indent="0" algn="l" defTabSz="457154" rtl="0" eaLnBrk="1" fontAlgn="auto" latinLnBrk="0" hangingPunct="1">
              <a:lnSpc>
                <a:spcPct val="100000"/>
              </a:lnSpc>
              <a:spcBef>
                <a:spcPts val="0"/>
              </a:spcBef>
              <a:spcAft>
                <a:spcPts val="0"/>
              </a:spcAft>
              <a:buClrTx/>
              <a:buSzTx/>
              <a:buFontTx/>
              <a:buNone/>
              <a:tabLst/>
              <a:defRPr/>
            </a:pPr>
            <a:endParaRPr lang="en-GB" sz="600" kern="1200" dirty="0">
              <a:solidFill>
                <a:schemeClr val="tx1"/>
              </a:solidFill>
              <a:effectLst/>
              <a:latin typeface="+mn-lt"/>
              <a:ea typeface="+mn-ea"/>
              <a:cs typeface="+mn-cs"/>
            </a:endParaRPr>
          </a:p>
          <a:p>
            <a:pPr marL="0" marR="0" lvl="0" indent="0" algn="l" defTabSz="457154" rtl="0" eaLnBrk="1" fontAlgn="auto" latinLnBrk="0" hangingPunct="1">
              <a:lnSpc>
                <a:spcPct val="100000"/>
              </a:lnSpc>
              <a:spcBef>
                <a:spcPts val="0"/>
              </a:spcBef>
              <a:spcAft>
                <a:spcPts val="0"/>
              </a:spcAft>
              <a:buClrTx/>
              <a:buSzTx/>
              <a:buFontTx/>
              <a:buNone/>
              <a:tabLst/>
              <a:defRPr/>
            </a:pPr>
            <a:r>
              <a:rPr lang="en-GB" sz="600" kern="1200" dirty="0">
                <a:solidFill>
                  <a:schemeClr val="tx1"/>
                </a:solidFill>
                <a:effectLst/>
                <a:latin typeface="+mn-lt"/>
                <a:ea typeface="+mn-ea"/>
                <a:cs typeface="+mn-cs"/>
              </a:rPr>
              <a:t>Standard NN optimise weights to minimise difference between prediction and actual value</a:t>
            </a:r>
          </a:p>
        </p:txBody>
      </p:sp>
      <p:sp>
        <p:nvSpPr>
          <p:cNvPr id="4" name="Slide Number Placeholder 3"/>
          <p:cNvSpPr>
            <a:spLocks noGrp="1"/>
          </p:cNvSpPr>
          <p:nvPr>
            <p:ph type="sldNum" sz="quarter" idx="5"/>
          </p:nvPr>
        </p:nvSpPr>
        <p:spPr/>
        <p:txBody>
          <a:bodyPr/>
          <a:lstStyle/>
          <a:p>
            <a:pPr marL="0" marR="0" lvl="0" indent="0" algn="r" defTabSz="914263" rtl="0" eaLnBrk="1" fontAlgn="auto" latinLnBrk="0" hangingPunct="1">
              <a:lnSpc>
                <a:spcPct val="100000"/>
              </a:lnSpc>
              <a:spcBef>
                <a:spcPts val="0"/>
              </a:spcBef>
              <a:spcAft>
                <a:spcPts val="0"/>
              </a:spcAft>
              <a:buClrTx/>
              <a:buSzTx/>
              <a:buFontTx/>
              <a:buNone/>
              <a:tabLst/>
              <a:defRPr/>
            </a:pPr>
            <a:fld id="{0533E418-C684-4945-99FD-AD67B519583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3"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4886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154" rtl="0" eaLnBrk="1" fontAlgn="auto" latinLnBrk="0" hangingPunct="1">
              <a:lnSpc>
                <a:spcPct val="100000"/>
              </a:lnSpc>
              <a:spcBef>
                <a:spcPts val="0"/>
              </a:spcBef>
              <a:spcAft>
                <a:spcPts val="0"/>
              </a:spcAft>
              <a:buClrTx/>
              <a:buSzTx/>
              <a:buFontTx/>
              <a:buNone/>
              <a:tabLst/>
              <a:defRPr/>
            </a:pPr>
            <a:r>
              <a:rPr lang="en-GB" sz="600" kern="1200" dirty="0">
                <a:solidFill>
                  <a:schemeClr val="tx1"/>
                </a:solidFill>
                <a:effectLst/>
                <a:latin typeface="+mn-lt"/>
                <a:ea typeface="+mn-ea"/>
                <a:cs typeface="+mn-cs"/>
              </a:rPr>
              <a:t>If u is governed by a differential equation, we can add the constraint to the loss</a:t>
            </a:r>
          </a:p>
          <a:p>
            <a:pPr marL="0" marR="0" lvl="0" indent="0" algn="l" defTabSz="457154" rtl="0" eaLnBrk="1" fontAlgn="auto" latinLnBrk="0" hangingPunct="1">
              <a:lnSpc>
                <a:spcPct val="100000"/>
              </a:lnSpc>
              <a:spcBef>
                <a:spcPts val="0"/>
              </a:spcBef>
              <a:spcAft>
                <a:spcPts val="0"/>
              </a:spcAft>
              <a:buClrTx/>
              <a:buSzTx/>
              <a:buFontTx/>
              <a:buNone/>
              <a:tabLst/>
              <a:defRPr/>
            </a:pPr>
            <a:endParaRPr lang="en-GB" sz="600" kern="1200" dirty="0">
              <a:solidFill>
                <a:schemeClr val="tx1"/>
              </a:solidFill>
              <a:effectLst/>
              <a:latin typeface="+mn-lt"/>
              <a:ea typeface="+mn-ea"/>
              <a:cs typeface="+mn-cs"/>
            </a:endParaRPr>
          </a:p>
          <a:p>
            <a:pPr marL="0" marR="0" lvl="0" indent="0" algn="l" defTabSz="457154" rtl="0" eaLnBrk="1" fontAlgn="auto" latinLnBrk="0" hangingPunct="1">
              <a:lnSpc>
                <a:spcPct val="100000"/>
              </a:lnSpc>
              <a:spcBef>
                <a:spcPts val="0"/>
              </a:spcBef>
              <a:spcAft>
                <a:spcPts val="0"/>
              </a:spcAft>
              <a:buClrTx/>
              <a:buSzTx/>
              <a:buFontTx/>
              <a:buNone/>
              <a:tabLst/>
              <a:defRPr/>
            </a:pPr>
            <a:r>
              <a:rPr lang="en-GB" sz="600" kern="1200" dirty="0">
                <a:solidFill>
                  <a:schemeClr val="tx1"/>
                </a:solidFill>
                <a:effectLst/>
                <a:latin typeface="+mn-lt"/>
                <a:ea typeface="+mn-ea"/>
                <a:cs typeface="+mn-cs"/>
              </a:rPr>
              <a:t>If the parameters of the PDE are unknown, they are optimised simultaneously</a:t>
            </a:r>
          </a:p>
          <a:p>
            <a:pPr marL="0" marR="0" lvl="0" indent="0" algn="l" defTabSz="457154" rtl="0" eaLnBrk="1" fontAlgn="auto" latinLnBrk="0" hangingPunct="1">
              <a:lnSpc>
                <a:spcPct val="100000"/>
              </a:lnSpc>
              <a:spcBef>
                <a:spcPts val="0"/>
              </a:spcBef>
              <a:spcAft>
                <a:spcPts val="0"/>
              </a:spcAft>
              <a:buClrTx/>
              <a:buSzTx/>
              <a:buFontTx/>
              <a:buNone/>
              <a:tabLst/>
              <a:defRPr/>
            </a:pPr>
            <a:endParaRPr lang="en-GB" sz="600" kern="1200" dirty="0">
              <a:solidFill>
                <a:schemeClr val="tx1"/>
              </a:solidFill>
              <a:effectLst/>
              <a:latin typeface="+mn-lt"/>
              <a:ea typeface="+mn-ea"/>
              <a:cs typeface="+mn-cs"/>
            </a:endParaRPr>
          </a:p>
          <a:p>
            <a:pPr marL="0" marR="0" lvl="0" indent="0" algn="l" defTabSz="457154" rtl="0" eaLnBrk="1" fontAlgn="auto" latinLnBrk="0" hangingPunct="1">
              <a:lnSpc>
                <a:spcPct val="100000"/>
              </a:lnSpc>
              <a:spcBef>
                <a:spcPts val="0"/>
              </a:spcBef>
              <a:spcAft>
                <a:spcPts val="0"/>
              </a:spcAft>
              <a:buClrTx/>
              <a:buSzTx/>
              <a:buFontTx/>
              <a:buNone/>
              <a:tabLst/>
              <a:defRPr/>
            </a:pPr>
            <a:endParaRPr lang="en-GB" sz="600" kern="1200" dirty="0">
              <a:solidFill>
                <a:schemeClr val="tx1"/>
              </a:solidFill>
              <a:effectLst/>
              <a:latin typeface="+mn-lt"/>
              <a:ea typeface="+mn-ea"/>
              <a:cs typeface="+mn-cs"/>
            </a:endParaRPr>
          </a:p>
          <a:p>
            <a:pPr marL="0" marR="0" lvl="0" indent="0" algn="l" defTabSz="457154" rtl="0" eaLnBrk="1" fontAlgn="auto" latinLnBrk="0" hangingPunct="1">
              <a:lnSpc>
                <a:spcPct val="100000"/>
              </a:lnSpc>
              <a:spcBef>
                <a:spcPts val="0"/>
              </a:spcBef>
              <a:spcAft>
                <a:spcPts val="0"/>
              </a:spcAft>
              <a:buClrTx/>
              <a:buSzTx/>
              <a:buFontTx/>
              <a:buNone/>
              <a:tabLst/>
              <a:defRPr/>
            </a:pPr>
            <a:endParaRPr lang="en-GB" sz="600" kern="1200" dirty="0">
              <a:solidFill>
                <a:schemeClr val="tx1"/>
              </a:solidFill>
              <a:effectLst/>
              <a:latin typeface="+mn-lt"/>
              <a:ea typeface="+mn-ea"/>
              <a:cs typeface="+mn-cs"/>
            </a:endParaRPr>
          </a:p>
          <a:p>
            <a:pPr marL="0" marR="0" lvl="0" indent="0" algn="l" defTabSz="457154" rtl="0" eaLnBrk="1" fontAlgn="auto" latinLnBrk="0" hangingPunct="1">
              <a:lnSpc>
                <a:spcPct val="100000"/>
              </a:lnSpc>
              <a:spcBef>
                <a:spcPts val="0"/>
              </a:spcBef>
              <a:spcAft>
                <a:spcPts val="0"/>
              </a:spcAft>
              <a:buClrTx/>
              <a:buSzTx/>
              <a:buFontTx/>
              <a:buNone/>
              <a:tabLst/>
              <a:defRPr/>
            </a:pPr>
            <a:endParaRPr lang="en-GB" sz="600" kern="1200" dirty="0">
              <a:solidFill>
                <a:schemeClr val="tx1"/>
              </a:solidFill>
              <a:effectLst/>
              <a:latin typeface="+mn-lt"/>
              <a:ea typeface="+mn-ea"/>
              <a:cs typeface="+mn-cs"/>
            </a:endParaRPr>
          </a:p>
          <a:p>
            <a:pPr marL="0" marR="0" lvl="0" indent="0" algn="l" defTabSz="457154" rtl="0" eaLnBrk="1" fontAlgn="auto" latinLnBrk="0" hangingPunct="1">
              <a:lnSpc>
                <a:spcPct val="100000"/>
              </a:lnSpc>
              <a:spcBef>
                <a:spcPts val="0"/>
              </a:spcBef>
              <a:spcAft>
                <a:spcPts val="0"/>
              </a:spcAft>
              <a:buClrTx/>
              <a:buSzTx/>
              <a:buFontTx/>
              <a:buNone/>
              <a:tabLst/>
              <a:defRPr/>
            </a:pPr>
            <a:endParaRPr lang="en-GB" sz="600" kern="1200" dirty="0">
              <a:solidFill>
                <a:schemeClr val="tx1"/>
              </a:solidFill>
              <a:effectLst/>
              <a:latin typeface="+mn-lt"/>
              <a:ea typeface="+mn-ea"/>
              <a:cs typeface="+mn-cs"/>
            </a:endParaRPr>
          </a:p>
          <a:p>
            <a:pPr marL="0" marR="0" lvl="0" indent="0" algn="l" defTabSz="457154" rtl="0" eaLnBrk="1" fontAlgn="auto" latinLnBrk="0" hangingPunct="1">
              <a:lnSpc>
                <a:spcPct val="100000"/>
              </a:lnSpc>
              <a:spcBef>
                <a:spcPts val="0"/>
              </a:spcBef>
              <a:spcAft>
                <a:spcPts val="0"/>
              </a:spcAft>
              <a:buClrTx/>
              <a:buSzTx/>
              <a:buFontTx/>
              <a:buNone/>
              <a:tabLst/>
              <a:defRPr/>
            </a:pPr>
            <a:endParaRPr lang="en-GB" sz="600" kern="1200" dirty="0">
              <a:solidFill>
                <a:schemeClr val="tx1"/>
              </a:solidFill>
              <a:effectLst/>
              <a:latin typeface="+mn-lt"/>
              <a:ea typeface="+mn-ea"/>
              <a:cs typeface="+mn-cs"/>
            </a:endParaRPr>
          </a:p>
          <a:p>
            <a:pPr marL="0" marR="0" lvl="0" indent="0" algn="l" defTabSz="457154" rtl="0" eaLnBrk="1" fontAlgn="auto" latinLnBrk="0" hangingPunct="1">
              <a:lnSpc>
                <a:spcPct val="100000"/>
              </a:lnSpc>
              <a:spcBef>
                <a:spcPts val="0"/>
              </a:spcBef>
              <a:spcAft>
                <a:spcPts val="0"/>
              </a:spcAft>
              <a:buClrTx/>
              <a:buSzTx/>
              <a:buFontTx/>
              <a:buNone/>
              <a:tabLst/>
              <a:defRPr/>
            </a:pPr>
            <a:endParaRPr lang="en-GB" sz="600" kern="1200" dirty="0">
              <a:solidFill>
                <a:schemeClr val="tx1"/>
              </a:solidFill>
              <a:effectLst/>
              <a:latin typeface="+mn-lt"/>
              <a:ea typeface="+mn-ea"/>
              <a:cs typeface="+mn-cs"/>
            </a:endParaRPr>
          </a:p>
          <a:p>
            <a:pPr marL="0" marR="0" lvl="0" indent="0" algn="l" defTabSz="457154" rtl="0" eaLnBrk="1" fontAlgn="auto" latinLnBrk="0" hangingPunct="1">
              <a:lnSpc>
                <a:spcPct val="100000"/>
              </a:lnSpc>
              <a:spcBef>
                <a:spcPts val="0"/>
              </a:spcBef>
              <a:spcAft>
                <a:spcPts val="0"/>
              </a:spcAft>
              <a:buClrTx/>
              <a:buSzTx/>
              <a:buFontTx/>
              <a:buNone/>
              <a:tabLst/>
              <a:defRPr/>
            </a:pPr>
            <a:endParaRPr lang="en-GB" sz="600" kern="1200" dirty="0">
              <a:solidFill>
                <a:schemeClr val="tx1"/>
              </a:solidFill>
              <a:effectLst/>
              <a:latin typeface="+mn-lt"/>
              <a:ea typeface="+mn-ea"/>
              <a:cs typeface="+mn-cs"/>
            </a:endParaRPr>
          </a:p>
          <a:p>
            <a:pPr marL="0" marR="0" lvl="0" indent="0" algn="l" defTabSz="457154" rtl="0" eaLnBrk="1" fontAlgn="auto" latinLnBrk="0" hangingPunct="1">
              <a:lnSpc>
                <a:spcPct val="100000"/>
              </a:lnSpc>
              <a:spcBef>
                <a:spcPts val="0"/>
              </a:spcBef>
              <a:spcAft>
                <a:spcPts val="0"/>
              </a:spcAft>
              <a:buClrTx/>
              <a:buSzTx/>
              <a:buFontTx/>
              <a:buNone/>
              <a:tabLst/>
              <a:defRPr/>
            </a:pPr>
            <a:endParaRPr lang="en-GB" sz="600" kern="1200" dirty="0">
              <a:solidFill>
                <a:schemeClr val="tx1"/>
              </a:solidFill>
              <a:effectLst/>
              <a:latin typeface="+mn-lt"/>
              <a:ea typeface="+mn-ea"/>
              <a:cs typeface="+mn-cs"/>
            </a:endParaRPr>
          </a:p>
          <a:p>
            <a:pPr marL="0" marR="0" lvl="0" indent="0" algn="l" defTabSz="457154" rtl="0" eaLnBrk="1" fontAlgn="auto" latinLnBrk="0" hangingPunct="1">
              <a:lnSpc>
                <a:spcPct val="100000"/>
              </a:lnSpc>
              <a:spcBef>
                <a:spcPts val="0"/>
              </a:spcBef>
              <a:spcAft>
                <a:spcPts val="0"/>
              </a:spcAft>
              <a:buClrTx/>
              <a:buSzTx/>
              <a:buFontTx/>
              <a:buNone/>
              <a:tabLst/>
              <a:defRPr/>
            </a:pPr>
            <a:endParaRPr lang="en-GB" sz="600" kern="1200" dirty="0">
              <a:solidFill>
                <a:schemeClr val="tx1"/>
              </a:solidFill>
              <a:effectLst/>
              <a:latin typeface="+mn-lt"/>
              <a:ea typeface="+mn-ea"/>
              <a:cs typeface="+mn-cs"/>
            </a:endParaRPr>
          </a:p>
          <a:p>
            <a:pPr marL="0" marR="0" lvl="0" indent="0" algn="l" defTabSz="457154" rtl="0" eaLnBrk="1" fontAlgn="auto" latinLnBrk="0" hangingPunct="1">
              <a:lnSpc>
                <a:spcPct val="100000"/>
              </a:lnSpc>
              <a:spcBef>
                <a:spcPts val="0"/>
              </a:spcBef>
              <a:spcAft>
                <a:spcPts val="0"/>
              </a:spcAft>
              <a:buClrTx/>
              <a:buSzTx/>
              <a:buFontTx/>
              <a:buNone/>
              <a:tabLst/>
              <a:defRPr/>
            </a:pPr>
            <a:r>
              <a:rPr lang="en-GB" sz="600" kern="1200" dirty="0">
                <a:solidFill>
                  <a:schemeClr val="tx1"/>
                </a:solidFill>
                <a:effectLst/>
                <a:latin typeface="+mn-lt"/>
                <a:ea typeface="+mn-ea"/>
                <a:cs typeface="+mn-cs"/>
              </a:rPr>
              <a:t>Neural network parameterized by </a:t>
            </a:r>
            <a:r>
              <a:rPr lang="el-GR" sz="600" i="1" kern="1200" dirty="0">
                <a:solidFill>
                  <a:schemeClr val="tx1"/>
                </a:solidFill>
                <a:effectLst/>
                <a:latin typeface="+mn-lt"/>
                <a:ea typeface="+mn-ea"/>
                <a:cs typeface="+mn-cs"/>
              </a:rPr>
              <a:t>θ</a:t>
            </a:r>
            <a:r>
              <a:rPr lang="nb-NO" sz="600" i="1" kern="1200" dirty="0">
                <a:solidFill>
                  <a:schemeClr val="tx1"/>
                </a:solidFill>
                <a:effectLst/>
                <a:latin typeface="+mn-lt"/>
                <a:ea typeface="+mn-ea"/>
                <a:cs typeface="+mn-cs"/>
              </a:rPr>
              <a:t>, u(x, </a:t>
            </a:r>
            <a:r>
              <a:rPr lang="el-GR" sz="600" i="1" kern="1200" dirty="0">
                <a:solidFill>
                  <a:schemeClr val="tx1"/>
                </a:solidFill>
                <a:effectLst/>
                <a:latin typeface="+mn-lt"/>
                <a:ea typeface="+mn-ea"/>
                <a:cs typeface="+mn-cs"/>
              </a:rPr>
              <a:t>θ</a:t>
            </a:r>
            <a:r>
              <a:rPr lang="nb-NO" sz="600" i="1" kern="1200" dirty="0">
                <a:solidFill>
                  <a:schemeClr val="tx1"/>
                </a:solidFill>
                <a:effectLst/>
                <a:latin typeface="+mn-lt"/>
                <a:ea typeface="+mn-ea"/>
                <a:cs typeface="+mn-cs"/>
              </a:rPr>
              <a:t>)</a:t>
            </a:r>
            <a:endParaRPr lang="en-GB" sz="600" kern="1200" dirty="0">
              <a:solidFill>
                <a:schemeClr val="tx1"/>
              </a:solidFill>
              <a:effectLst/>
              <a:latin typeface="+mn-lt"/>
              <a:ea typeface="+mn-ea"/>
              <a:cs typeface="+mn-cs"/>
            </a:endParaRPr>
          </a:p>
          <a:p>
            <a:pPr marL="0" marR="0" lvl="0" indent="0" algn="l" defTabSz="457154" rtl="0" eaLnBrk="1" fontAlgn="auto" latinLnBrk="0" hangingPunct="1">
              <a:lnSpc>
                <a:spcPct val="100000"/>
              </a:lnSpc>
              <a:spcBef>
                <a:spcPts val="0"/>
              </a:spcBef>
              <a:spcAft>
                <a:spcPts val="0"/>
              </a:spcAft>
              <a:buClrTx/>
              <a:buSzTx/>
              <a:buFontTx/>
              <a:buNone/>
              <a:tabLst/>
              <a:defRPr/>
            </a:pPr>
            <a:endParaRPr lang="en-GB" sz="600" kern="1200" dirty="0">
              <a:solidFill>
                <a:schemeClr val="tx1"/>
              </a:solidFill>
              <a:effectLst/>
              <a:latin typeface="+mn-lt"/>
              <a:ea typeface="+mn-ea"/>
              <a:cs typeface="+mn-cs"/>
            </a:endParaRPr>
          </a:p>
          <a:p>
            <a:pPr marL="0" marR="0" lvl="0" indent="0" algn="l" defTabSz="457154" rtl="0" eaLnBrk="1" fontAlgn="auto" latinLnBrk="0" hangingPunct="1">
              <a:lnSpc>
                <a:spcPct val="100000"/>
              </a:lnSpc>
              <a:spcBef>
                <a:spcPts val="0"/>
              </a:spcBef>
              <a:spcAft>
                <a:spcPts val="0"/>
              </a:spcAft>
              <a:buClrTx/>
              <a:buSzTx/>
              <a:buFontTx/>
              <a:buNone/>
              <a:tabLst/>
              <a:defRPr/>
            </a:pPr>
            <a:r>
              <a:rPr lang="en-GB" sz="600" kern="1200" dirty="0">
                <a:solidFill>
                  <a:schemeClr val="tx1"/>
                </a:solidFill>
                <a:effectLst/>
                <a:latin typeface="+mn-lt"/>
                <a:ea typeface="+mn-ea"/>
                <a:cs typeface="+mn-cs"/>
              </a:rPr>
              <a:t>L is the differential operator, efficiently evaluated with automatic differentiation</a:t>
            </a:r>
          </a:p>
          <a:p>
            <a:pPr marL="0" marR="0" lvl="0" indent="0" algn="l" defTabSz="457154" rtl="0" eaLnBrk="1" fontAlgn="auto" latinLnBrk="0" hangingPunct="1">
              <a:lnSpc>
                <a:spcPct val="100000"/>
              </a:lnSpc>
              <a:spcBef>
                <a:spcPts val="0"/>
              </a:spcBef>
              <a:spcAft>
                <a:spcPts val="0"/>
              </a:spcAft>
              <a:buClrTx/>
              <a:buSzTx/>
              <a:buFontTx/>
              <a:buNone/>
              <a:tabLst/>
              <a:defRPr/>
            </a:pPr>
            <a:r>
              <a:rPr lang="en-GB" sz="600" kern="1200" dirty="0">
                <a:solidFill>
                  <a:schemeClr val="tx1"/>
                </a:solidFill>
                <a:effectLst/>
                <a:latin typeface="+mn-lt"/>
                <a:ea typeface="+mn-ea"/>
                <a:cs typeface="+mn-cs"/>
              </a:rPr>
              <a:t>B is the boundary operator</a:t>
            </a:r>
          </a:p>
          <a:p>
            <a:pPr marL="0" marR="0" lvl="0" indent="0" algn="l" defTabSz="457154" rtl="0" eaLnBrk="1" fontAlgn="auto" latinLnBrk="0" hangingPunct="1">
              <a:lnSpc>
                <a:spcPct val="100000"/>
              </a:lnSpc>
              <a:spcBef>
                <a:spcPts val="0"/>
              </a:spcBef>
              <a:spcAft>
                <a:spcPts val="0"/>
              </a:spcAft>
              <a:buClrTx/>
              <a:buSzTx/>
              <a:buFontTx/>
              <a:buNone/>
              <a:tabLst/>
              <a:defRPr/>
            </a:pPr>
            <a:endParaRPr lang="en-GB" sz="600" kern="1200" dirty="0">
              <a:solidFill>
                <a:schemeClr val="tx1"/>
              </a:solidFill>
              <a:effectLst/>
              <a:latin typeface="+mn-lt"/>
              <a:ea typeface="+mn-ea"/>
              <a:cs typeface="+mn-cs"/>
            </a:endParaRPr>
          </a:p>
          <a:p>
            <a:pPr marL="0" marR="0" lvl="0" indent="0" algn="l" defTabSz="457154" rtl="0" eaLnBrk="1" fontAlgn="auto" latinLnBrk="0" hangingPunct="1">
              <a:lnSpc>
                <a:spcPct val="100000"/>
              </a:lnSpc>
              <a:spcBef>
                <a:spcPts val="0"/>
              </a:spcBef>
              <a:spcAft>
                <a:spcPts val="0"/>
              </a:spcAft>
              <a:buClrTx/>
              <a:buSzTx/>
              <a:buFontTx/>
              <a:buNone/>
              <a:tabLst/>
              <a:defRPr/>
            </a:pPr>
            <a:r>
              <a:rPr lang="en-GB" sz="600" kern="1200" dirty="0">
                <a:solidFill>
                  <a:schemeClr val="tx1"/>
                </a:solidFill>
                <a:effectLst/>
                <a:latin typeface="+mn-lt"/>
                <a:ea typeface="+mn-ea"/>
                <a:cs typeface="+mn-cs"/>
              </a:rPr>
              <a:t>f, g are the PDE data obtained from randomly sampled points</a:t>
            </a:r>
          </a:p>
          <a:p>
            <a:pPr marL="0" marR="0" lvl="0" indent="0" algn="l" defTabSz="457154" rtl="0" eaLnBrk="1" fontAlgn="auto" latinLnBrk="0" hangingPunct="1">
              <a:lnSpc>
                <a:spcPct val="100000"/>
              </a:lnSpc>
              <a:spcBef>
                <a:spcPts val="0"/>
              </a:spcBef>
              <a:spcAft>
                <a:spcPts val="0"/>
              </a:spcAft>
              <a:buClrTx/>
              <a:buSzTx/>
              <a:buFontTx/>
              <a:buNone/>
              <a:tabLst/>
              <a:defRPr/>
            </a:pPr>
            <a:endParaRPr lang="en-GB" sz="600" kern="1200" dirty="0">
              <a:solidFill>
                <a:schemeClr val="tx1"/>
              </a:solidFill>
              <a:effectLst/>
              <a:latin typeface="+mn-lt"/>
              <a:ea typeface="+mn-ea"/>
              <a:cs typeface="+mn-cs"/>
            </a:endParaRPr>
          </a:p>
          <a:p>
            <a:pPr marL="0" marR="0" lvl="0" indent="0" algn="l" defTabSz="457154" rtl="0" eaLnBrk="1" fontAlgn="auto" latinLnBrk="0" hangingPunct="1">
              <a:lnSpc>
                <a:spcPct val="100000"/>
              </a:lnSpc>
              <a:spcBef>
                <a:spcPts val="0"/>
              </a:spcBef>
              <a:spcAft>
                <a:spcPts val="0"/>
              </a:spcAft>
              <a:buClrTx/>
              <a:buSzTx/>
              <a:buFontTx/>
              <a:buNone/>
              <a:tabLst/>
              <a:defRPr/>
            </a:pPr>
            <a:r>
              <a:rPr lang="en-GB" sz="600" kern="1200" dirty="0">
                <a:solidFill>
                  <a:schemeClr val="tx1"/>
                </a:solidFill>
                <a:effectLst/>
                <a:latin typeface="+mn-lt"/>
                <a:ea typeface="+mn-ea"/>
                <a:cs typeface="+mn-cs"/>
              </a:rPr>
              <a:t>Loss function is computed by evaluating L[</a:t>
            </a:r>
            <a:r>
              <a:rPr lang="en-GB" sz="600" i="1" kern="1200" dirty="0">
                <a:solidFill>
                  <a:schemeClr val="tx1"/>
                </a:solidFill>
                <a:effectLst/>
                <a:latin typeface="+mn-lt"/>
                <a:ea typeface="+mn-ea"/>
                <a:cs typeface="+mn-cs"/>
              </a:rPr>
              <a:t>u</a:t>
            </a:r>
            <a:r>
              <a:rPr lang="en-GB" sz="600" kern="1200" dirty="0">
                <a:solidFill>
                  <a:schemeClr val="tx1"/>
                </a:solidFill>
                <a:effectLst/>
                <a:latin typeface="+mn-lt"/>
                <a:ea typeface="+mn-ea"/>
                <a:cs typeface="+mn-cs"/>
              </a:rPr>
              <a:t>] and B[</a:t>
            </a:r>
            <a:r>
              <a:rPr lang="en-GB" sz="600" i="1" kern="1200" dirty="0">
                <a:solidFill>
                  <a:schemeClr val="tx1"/>
                </a:solidFill>
                <a:effectLst/>
                <a:latin typeface="+mn-lt"/>
                <a:ea typeface="+mn-ea"/>
                <a:cs typeface="+mn-cs"/>
              </a:rPr>
              <a:t>u</a:t>
            </a:r>
            <a:r>
              <a:rPr lang="en-GB" sz="600" kern="1200" dirty="0">
                <a:solidFill>
                  <a:schemeClr val="tx1"/>
                </a:solidFill>
                <a:effectLst/>
                <a:latin typeface="+mn-lt"/>
                <a:ea typeface="+mn-ea"/>
                <a:cs typeface="+mn-cs"/>
              </a:rPr>
              <a:t>] on the sample points. Minimizing the loss with respect to the network’s parameters </a:t>
            </a:r>
            <a:r>
              <a:rPr lang="el-GR" sz="600" i="1" kern="1200" dirty="0">
                <a:solidFill>
                  <a:schemeClr val="tx1"/>
                </a:solidFill>
                <a:effectLst/>
                <a:latin typeface="+mn-lt"/>
                <a:ea typeface="+mn-ea"/>
                <a:cs typeface="+mn-cs"/>
              </a:rPr>
              <a:t>θ </a:t>
            </a:r>
            <a:r>
              <a:rPr lang="en-GB" sz="600" kern="1200" dirty="0">
                <a:solidFill>
                  <a:schemeClr val="tx1"/>
                </a:solidFill>
                <a:effectLst/>
                <a:latin typeface="+mn-lt"/>
                <a:ea typeface="+mn-ea"/>
                <a:cs typeface="+mn-cs"/>
              </a:rPr>
              <a:t>produces a PINN </a:t>
            </a:r>
            <a:r>
              <a:rPr lang="en-GB" sz="600" i="1" kern="1200" dirty="0">
                <a:solidFill>
                  <a:schemeClr val="tx1"/>
                </a:solidFill>
                <a:effectLst/>
                <a:latin typeface="+mn-lt"/>
                <a:ea typeface="+mn-ea"/>
                <a:cs typeface="+mn-cs"/>
              </a:rPr>
              <a:t>u</a:t>
            </a:r>
            <a:r>
              <a:rPr lang="en-GB" sz="600" kern="1200" dirty="0">
                <a:solidFill>
                  <a:schemeClr val="tx1"/>
                </a:solidFill>
                <a:effectLst/>
                <a:latin typeface="+mn-lt"/>
                <a:ea typeface="+mn-ea"/>
                <a:cs typeface="+mn-cs"/>
              </a:rPr>
              <a:t>(</a:t>
            </a:r>
            <a:r>
              <a:rPr lang="en-GB" sz="600" i="1" kern="1200" dirty="0">
                <a:solidFill>
                  <a:schemeClr val="tx1"/>
                </a:solidFill>
                <a:effectLst/>
                <a:latin typeface="+mn-lt"/>
                <a:ea typeface="+mn-ea"/>
                <a:cs typeface="+mn-cs"/>
              </a:rPr>
              <a:t>x</a:t>
            </a:r>
            <a:r>
              <a:rPr lang="en-GB" sz="600" kern="1200" dirty="0">
                <a:solidFill>
                  <a:schemeClr val="tx1"/>
                </a:solidFill>
                <a:effectLst/>
                <a:latin typeface="+mn-lt"/>
                <a:ea typeface="+mn-ea"/>
                <a:cs typeface="+mn-cs"/>
              </a:rPr>
              <a:t>;</a:t>
            </a:r>
            <a:r>
              <a:rPr lang="el-GR" sz="600" i="1" kern="1200" dirty="0">
                <a:solidFill>
                  <a:schemeClr val="tx1"/>
                </a:solidFill>
                <a:effectLst/>
                <a:latin typeface="+mn-lt"/>
                <a:ea typeface="+mn-ea"/>
                <a:cs typeface="+mn-cs"/>
              </a:rPr>
              <a:t>θ</a:t>
            </a:r>
            <a:r>
              <a:rPr lang="el-GR" sz="600" kern="1200" dirty="0">
                <a:solidFill>
                  <a:schemeClr val="tx1"/>
                </a:solidFill>
                <a:effectLst/>
                <a:latin typeface="+mn-lt"/>
                <a:ea typeface="+mn-ea"/>
                <a:cs typeface="+mn-cs"/>
              </a:rPr>
              <a:t>∗), </a:t>
            </a:r>
            <a:r>
              <a:rPr lang="en-GB" sz="600" kern="1200" dirty="0">
                <a:solidFill>
                  <a:schemeClr val="tx1"/>
                </a:solidFill>
                <a:effectLst/>
                <a:latin typeface="+mn-lt"/>
                <a:ea typeface="+mn-ea"/>
                <a:cs typeface="+mn-cs"/>
              </a:rPr>
              <a:t>which serves as an approximation to the solution to the PDE. </a:t>
            </a:r>
            <a:endParaRPr lang="en-GB" dirty="0"/>
          </a:p>
          <a:p>
            <a:endParaRPr lang="en-AU" dirty="0"/>
          </a:p>
        </p:txBody>
      </p:sp>
      <p:sp>
        <p:nvSpPr>
          <p:cNvPr id="4" name="Slide Number Placeholder 3"/>
          <p:cNvSpPr>
            <a:spLocks noGrp="1"/>
          </p:cNvSpPr>
          <p:nvPr>
            <p:ph type="sldNum" sz="quarter" idx="5"/>
          </p:nvPr>
        </p:nvSpPr>
        <p:spPr/>
        <p:txBody>
          <a:bodyPr/>
          <a:lstStyle/>
          <a:p>
            <a:pPr marL="0" marR="0" lvl="0" indent="0" algn="r" defTabSz="914263" rtl="0" eaLnBrk="1" fontAlgn="auto" latinLnBrk="0" hangingPunct="1">
              <a:lnSpc>
                <a:spcPct val="100000"/>
              </a:lnSpc>
              <a:spcBef>
                <a:spcPts val="0"/>
              </a:spcBef>
              <a:spcAft>
                <a:spcPts val="0"/>
              </a:spcAft>
              <a:buClrTx/>
              <a:buSzTx/>
              <a:buFontTx/>
              <a:buNone/>
              <a:tabLst/>
              <a:defRPr/>
            </a:pPr>
            <a:fld id="{0533E418-C684-4945-99FD-AD67B519583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3"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4865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600" b="0" i="0" u="none" strike="noStrike" kern="1200" dirty="0">
                <a:solidFill>
                  <a:schemeClr val="tx1"/>
                </a:solidFill>
                <a:effectLst/>
                <a:latin typeface="+mn-lt"/>
                <a:ea typeface="+mn-ea"/>
                <a:cs typeface="+mn-cs"/>
              </a:rPr>
              <a:t>Example from paper</a:t>
            </a:r>
          </a:p>
          <a:p>
            <a:endParaRPr lang="en-GB" sz="600" b="0" i="0" u="none" strike="noStrike" kern="1200" dirty="0">
              <a:solidFill>
                <a:schemeClr val="tx1"/>
              </a:solidFill>
              <a:effectLst/>
              <a:latin typeface="+mn-lt"/>
              <a:ea typeface="+mn-ea"/>
              <a:cs typeface="+mn-cs"/>
            </a:endParaRPr>
          </a:p>
          <a:p>
            <a:r>
              <a:rPr lang="en-GB" sz="600" b="0" i="0" u="none" strike="noStrike" kern="1200" dirty="0">
                <a:solidFill>
                  <a:schemeClr val="tx1"/>
                </a:solidFill>
                <a:effectLst/>
                <a:latin typeface="+mn-lt"/>
                <a:ea typeface="+mn-ea"/>
                <a:cs typeface="+mn-cs"/>
              </a:rPr>
              <a:t>Cracks in metal plate will change ultrasound wavefront</a:t>
            </a:r>
          </a:p>
          <a:p>
            <a:endParaRPr lang="en-GB" sz="600" b="0" i="0" u="none" strike="noStrike" kern="1200" dirty="0">
              <a:solidFill>
                <a:schemeClr val="tx1"/>
              </a:solidFill>
              <a:effectLst/>
              <a:latin typeface="+mn-lt"/>
              <a:ea typeface="+mn-ea"/>
              <a:cs typeface="+mn-cs"/>
            </a:endParaRPr>
          </a:p>
          <a:p>
            <a:r>
              <a:rPr lang="en-GB" sz="600" b="0" i="0" u="none" strike="noStrike" kern="1200" dirty="0">
                <a:solidFill>
                  <a:schemeClr val="tx1"/>
                </a:solidFill>
                <a:effectLst/>
                <a:latin typeface="+mn-lt"/>
                <a:ea typeface="+mn-ea"/>
                <a:cs typeface="+mn-cs"/>
              </a:rPr>
              <a:t>Propagation of wavefront will change with cracks</a:t>
            </a:r>
          </a:p>
          <a:p>
            <a:endParaRPr lang="en-GB" sz="600" b="0" i="0" u="none" strike="noStrike" kern="1200" dirty="0">
              <a:solidFill>
                <a:schemeClr val="tx1"/>
              </a:solidFill>
              <a:effectLst/>
              <a:latin typeface="+mn-lt"/>
              <a:ea typeface="+mn-ea"/>
              <a:cs typeface="+mn-cs"/>
            </a:endParaRPr>
          </a:p>
          <a:p>
            <a:r>
              <a:rPr lang="en-GB" sz="600" b="0" i="0" u="none" strike="noStrike" kern="1200" dirty="0">
                <a:solidFill>
                  <a:schemeClr val="tx1"/>
                </a:solidFill>
                <a:effectLst/>
                <a:latin typeface="+mn-lt"/>
                <a:ea typeface="+mn-ea"/>
                <a:cs typeface="+mn-cs"/>
              </a:rPr>
              <a:t>Acoustic wave propagation described by  linear second-order partial differential equation</a:t>
            </a:r>
          </a:p>
          <a:p>
            <a:r>
              <a:rPr lang="en-GB" i="1" dirty="0" err="1">
                <a:effectLst/>
              </a:rPr>
              <a:t>Utt</a:t>
            </a:r>
            <a:r>
              <a:rPr lang="en-GB" i="1" dirty="0">
                <a:effectLst/>
              </a:rPr>
              <a:t> is second time derivative, u</a:t>
            </a:r>
            <a:r>
              <a:rPr lang="en-GB" dirty="0"/>
              <a:t>(</a:t>
            </a:r>
            <a:r>
              <a:rPr lang="en-GB" i="1" dirty="0">
                <a:effectLst/>
              </a:rPr>
              <a:t>t</a:t>
            </a:r>
            <a:r>
              <a:rPr lang="en-GB" dirty="0"/>
              <a:t>, </a:t>
            </a:r>
            <a:r>
              <a:rPr lang="en-GB" i="1" dirty="0">
                <a:effectLst/>
              </a:rPr>
              <a:t>x</a:t>
            </a:r>
            <a:r>
              <a:rPr lang="en-GB" dirty="0"/>
              <a:t>, </a:t>
            </a:r>
            <a:r>
              <a:rPr lang="en-GB" i="1" dirty="0">
                <a:effectLst/>
              </a:rPr>
              <a:t>y</a:t>
            </a:r>
            <a:r>
              <a:rPr lang="en-GB" dirty="0"/>
              <a:t>) is the solution, </a:t>
            </a:r>
            <a:r>
              <a:rPr lang="en-GB" i="1" dirty="0">
                <a:effectLst/>
              </a:rPr>
              <a:t>v</a:t>
            </a:r>
            <a:r>
              <a:rPr lang="en-GB" dirty="0"/>
              <a:t>(</a:t>
            </a:r>
            <a:r>
              <a:rPr lang="en-GB" i="1" dirty="0">
                <a:effectLst/>
              </a:rPr>
              <a:t>x</a:t>
            </a:r>
            <a:r>
              <a:rPr lang="en-GB" dirty="0"/>
              <a:t>, </a:t>
            </a:r>
            <a:r>
              <a:rPr lang="en-GB" i="1" dirty="0">
                <a:effectLst/>
              </a:rPr>
              <a:t>y</a:t>
            </a:r>
            <a:r>
              <a:rPr lang="en-GB" dirty="0"/>
              <a:t>) is the sound speed</a:t>
            </a:r>
            <a:endParaRPr lang="en-GB" sz="600" b="0" i="0" u="none" strike="noStrike" kern="1200" dirty="0">
              <a:solidFill>
                <a:schemeClr val="tx1"/>
              </a:solidFill>
              <a:effectLst/>
              <a:latin typeface="+mn-lt"/>
              <a:ea typeface="+mn-ea"/>
              <a:cs typeface="+mn-cs"/>
            </a:endParaRPr>
          </a:p>
          <a:p>
            <a:endParaRPr lang="en-GB" sz="600" b="0" i="0" u="none" strike="noStrike" kern="1200" dirty="0">
              <a:solidFill>
                <a:schemeClr val="tx1"/>
              </a:solidFill>
              <a:effectLst/>
              <a:latin typeface="+mn-lt"/>
              <a:ea typeface="+mn-ea"/>
              <a:cs typeface="+mn-cs"/>
            </a:endParaRPr>
          </a:p>
          <a:p>
            <a:endParaRPr lang="en-GB" sz="600" b="0" i="0" u="none" strike="noStrike" kern="1200" dirty="0">
              <a:solidFill>
                <a:schemeClr val="tx1"/>
              </a:solidFill>
              <a:effectLst/>
              <a:latin typeface="+mn-lt"/>
              <a:ea typeface="+mn-ea"/>
              <a:cs typeface="+mn-cs"/>
            </a:endParaRPr>
          </a:p>
          <a:p>
            <a:r>
              <a:rPr lang="en-GB" dirty="0">
                <a:effectLst/>
              </a:rPr>
              <a:t>given measurements </a:t>
            </a:r>
            <a:r>
              <a:rPr lang="en-GB" i="1" dirty="0">
                <a:effectLst/>
              </a:rPr>
              <a:t>u</a:t>
            </a:r>
            <a:r>
              <a:rPr lang="en-GB" dirty="0">
                <a:effectLst/>
              </a:rPr>
              <a:t> and want to learn </a:t>
            </a:r>
            <a:r>
              <a:rPr lang="en-GB" i="1" dirty="0">
                <a:effectLst/>
              </a:rPr>
              <a:t>v</a:t>
            </a:r>
            <a:r>
              <a:rPr lang="en-GB" dirty="0">
                <a:effectLst/>
              </a:rPr>
              <a:t>(</a:t>
            </a:r>
            <a:r>
              <a:rPr lang="en-GB" i="1" dirty="0">
                <a:effectLst/>
              </a:rPr>
              <a:t>x</a:t>
            </a:r>
            <a:r>
              <a:rPr lang="en-GB" dirty="0">
                <a:effectLst/>
              </a:rPr>
              <a:t>, </a:t>
            </a:r>
            <a:r>
              <a:rPr lang="en-GB" i="1" dirty="0">
                <a:effectLst/>
              </a:rPr>
              <a:t>y</a:t>
            </a:r>
            <a:r>
              <a:rPr lang="en-GB" dirty="0">
                <a:effectLst/>
              </a:rPr>
              <a:t>) that fulfils the equation</a:t>
            </a:r>
          </a:p>
          <a:p>
            <a:endParaRPr lang="en-GB" dirty="0">
              <a:effectLst/>
            </a:endParaRPr>
          </a:p>
          <a:p>
            <a:r>
              <a:rPr lang="en-GB" sz="600" b="0" i="0" u="none" strike="noStrike" kern="1200" dirty="0">
                <a:solidFill>
                  <a:schemeClr val="tx1"/>
                </a:solidFill>
                <a:effectLst/>
                <a:latin typeface="+mn-lt"/>
                <a:ea typeface="+mn-ea"/>
                <a:cs typeface="+mn-cs"/>
              </a:rPr>
              <a:t>PINNS can compute the parameters or even unknown functions involved in the PDEs</a:t>
            </a:r>
          </a:p>
          <a:p>
            <a:endParaRPr lang="en-GB" sz="600" b="0" i="0" u="none" strike="noStrike" kern="1200" dirty="0">
              <a:solidFill>
                <a:schemeClr val="tx1"/>
              </a:solidFill>
              <a:effectLst/>
              <a:latin typeface="+mn-lt"/>
              <a:ea typeface="+mn-ea"/>
              <a:cs typeface="+mn-cs"/>
            </a:endParaRPr>
          </a:p>
          <a:p>
            <a:r>
              <a:rPr lang="en-GB" sz="600" b="0" i="0" u="none" strike="noStrike" kern="1200" dirty="0">
                <a:solidFill>
                  <a:schemeClr val="tx1"/>
                </a:solidFill>
                <a:effectLst/>
                <a:latin typeface="+mn-lt"/>
                <a:ea typeface="+mn-ea"/>
                <a:cs typeface="+mn-cs"/>
              </a:rPr>
              <a:t>Quite good performance (unfortunately no comparison to performance without PDE guiding) AND it provides the unknown sound speed as well!</a:t>
            </a:r>
          </a:p>
          <a:p>
            <a:endParaRPr lang="en-GB" sz="600" b="0" i="0" u="none" strike="noStrike" kern="1200" dirty="0">
              <a:solidFill>
                <a:schemeClr val="tx1"/>
              </a:solidFill>
              <a:effectLst/>
              <a:latin typeface="+mn-lt"/>
              <a:ea typeface="+mn-ea"/>
              <a:cs typeface="+mn-cs"/>
            </a:endParaRPr>
          </a:p>
          <a:p>
            <a:endParaRPr lang="en-GB" sz="600" b="0" i="0" u="none" strike="noStrike" kern="1200" dirty="0">
              <a:solidFill>
                <a:schemeClr val="tx1"/>
              </a:solidFill>
              <a:effectLst/>
              <a:latin typeface="+mn-lt"/>
              <a:ea typeface="+mn-ea"/>
              <a:cs typeface="+mn-cs"/>
            </a:endParaRPr>
          </a:p>
          <a:p>
            <a:r>
              <a:rPr lang="en-GB" sz="600" b="0" i="0" u="sng" kern="1200" dirty="0">
                <a:solidFill>
                  <a:schemeClr val="tx1"/>
                </a:solidFill>
                <a:effectLst/>
                <a:latin typeface="+mn-lt"/>
                <a:ea typeface="+mn-ea"/>
                <a:cs typeface="+mn-cs"/>
                <a:hlinkClick r:id="rId3"/>
              </a:rPr>
              <a:t>Physics-Informed Neural Network for Ultrasound Nondestructive Quantification of Surface Breaking Cracks</a:t>
            </a:r>
            <a:endParaRPr lang="en-AU" dirty="0"/>
          </a:p>
        </p:txBody>
      </p:sp>
      <p:sp>
        <p:nvSpPr>
          <p:cNvPr id="4" name="Slide Number Placeholder 3"/>
          <p:cNvSpPr>
            <a:spLocks noGrp="1"/>
          </p:cNvSpPr>
          <p:nvPr>
            <p:ph type="sldNum" sz="quarter" idx="5"/>
          </p:nvPr>
        </p:nvSpPr>
        <p:spPr/>
        <p:txBody>
          <a:bodyPr/>
          <a:lstStyle/>
          <a:p>
            <a:pPr marL="0" marR="0" lvl="0" indent="0" algn="r" defTabSz="914263" rtl="0" eaLnBrk="1" fontAlgn="auto" latinLnBrk="0" hangingPunct="1">
              <a:lnSpc>
                <a:spcPct val="100000"/>
              </a:lnSpc>
              <a:spcBef>
                <a:spcPts val="0"/>
              </a:spcBef>
              <a:spcAft>
                <a:spcPts val="0"/>
              </a:spcAft>
              <a:buClrTx/>
              <a:buSzTx/>
              <a:buFontTx/>
              <a:buNone/>
              <a:tabLst/>
              <a:defRPr/>
            </a:pPr>
            <a:fld id="{0533E418-C684-4945-99FD-AD67B519583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3"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747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0533E418-C684-4945-99FD-AD67B519583E}" type="slidenum">
              <a:rPr lang="en-GB" smtClean="0"/>
              <a:t>3</a:t>
            </a:fld>
            <a:endParaRPr lang="en-GB"/>
          </a:p>
        </p:txBody>
      </p:sp>
    </p:spTree>
    <p:extLst>
      <p:ext uri="{BB962C8B-B14F-4D97-AF65-F5344CB8AC3E}">
        <p14:creationId xmlns:p14="http://schemas.microsoft.com/office/powerpoint/2010/main" val="1625873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154" rtl="0" eaLnBrk="1" fontAlgn="auto" latinLnBrk="0" hangingPunct="1">
              <a:lnSpc>
                <a:spcPct val="100000"/>
              </a:lnSpc>
              <a:spcBef>
                <a:spcPts val="0"/>
              </a:spcBef>
              <a:spcAft>
                <a:spcPts val="0"/>
              </a:spcAft>
              <a:buClrTx/>
              <a:buSzTx/>
              <a:buFontTx/>
              <a:buNone/>
              <a:tabLst/>
              <a:defRPr/>
            </a:pPr>
            <a:r>
              <a:rPr lang="en-AU" dirty="0"/>
              <a:t>Primarily soft constraints</a:t>
            </a:r>
          </a:p>
          <a:p>
            <a:endParaRPr lang="en-AU" dirty="0"/>
          </a:p>
        </p:txBody>
      </p:sp>
      <p:sp>
        <p:nvSpPr>
          <p:cNvPr id="4" name="Slide Number Placeholder 3"/>
          <p:cNvSpPr>
            <a:spLocks noGrp="1"/>
          </p:cNvSpPr>
          <p:nvPr>
            <p:ph type="sldNum" sz="quarter" idx="5"/>
          </p:nvPr>
        </p:nvSpPr>
        <p:spPr/>
        <p:txBody>
          <a:bodyPr/>
          <a:lstStyle/>
          <a:p>
            <a:pPr marL="0" marR="0" lvl="0" indent="0" algn="r" defTabSz="914263" rtl="0" eaLnBrk="1" fontAlgn="auto" latinLnBrk="0" hangingPunct="1">
              <a:lnSpc>
                <a:spcPct val="100000"/>
              </a:lnSpc>
              <a:spcBef>
                <a:spcPts val="0"/>
              </a:spcBef>
              <a:spcAft>
                <a:spcPts val="0"/>
              </a:spcAft>
              <a:buClrTx/>
              <a:buSzTx/>
              <a:buFontTx/>
              <a:buNone/>
              <a:tabLst/>
              <a:defRPr/>
            </a:pPr>
            <a:fld id="{0533E418-C684-4945-99FD-AD67B519583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3"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9368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EVALUATE NEED FOR BREAK HERE</a:t>
            </a:r>
          </a:p>
        </p:txBody>
      </p:sp>
      <p:sp>
        <p:nvSpPr>
          <p:cNvPr id="4" name="Slide Number Placeholder 3"/>
          <p:cNvSpPr>
            <a:spLocks noGrp="1"/>
          </p:cNvSpPr>
          <p:nvPr>
            <p:ph type="sldNum" sz="quarter" idx="5"/>
          </p:nvPr>
        </p:nvSpPr>
        <p:spPr/>
        <p:txBody>
          <a:bodyPr/>
          <a:lstStyle/>
          <a:p>
            <a:fld id="{0533E418-C684-4945-99FD-AD67B519583E}" type="slidenum">
              <a:rPr lang="en-GB" smtClean="0"/>
              <a:t>32</a:t>
            </a:fld>
            <a:endParaRPr lang="en-GB"/>
          </a:p>
        </p:txBody>
      </p:sp>
    </p:spTree>
    <p:extLst>
      <p:ext uri="{BB962C8B-B14F-4D97-AF65-F5344CB8AC3E}">
        <p14:creationId xmlns:p14="http://schemas.microsoft.com/office/powerpoint/2010/main" val="1208023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Hard:</a:t>
            </a:r>
          </a:p>
          <a:p>
            <a:r>
              <a:rPr lang="en-AU" dirty="0"/>
              <a:t>Discard routes that go into water</a:t>
            </a:r>
          </a:p>
          <a:p>
            <a:r>
              <a:rPr lang="en-AU" dirty="0"/>
              <a:t>Do not use train tracks</a:t>
            </a:r>
          </a:p>
          <a:p>
            <a:r>
              <a:rPr lang="en-AU" dirty="0"/>
              <a:t>Do not crash other cars</a:t>
            </a:r>
          </a:p>
          <a:p>
            <a:r>
              <a:rPr lang="en-AU" dirty="0"/>
              <a:t>Cannot drive outside roads</a:t>
            </a:r>
          </a:p>
          <a:p>
            <a:endParaRPr lang="en-NO" dirty="0"/>
          </a:p>
          <a:p>
            <a:r>
              <a:rPr lang="en-NO" dirty="0"/>
              <a:t>Soft:</a:t>
            </a:r>
          </a:p>
          <a:p>
            <a:pPr marL="0" marR="0" lvl="0" indent="0" algn="l" defTabSz="457154" rtl="0" eaLnBrk="1" fontAlgn="auto" latinLnBrk="0" hangingPunct="1">
              <a:lnSpc>
                <a:spcPct val="100000"/>
              </a:lnSpc>
              <a:spcBef>
                <a:spcPts val="0"/>
              </a:spcBef>
              <a:spcAft>
                <a:spcPts val="0"/>
              </a:spcAft>
              <a:buClrTx/>
              <a:buSzTx/>
              <a:buFontTx/>
              <a:buNone/>
              <a:tabLst/>
              <a:defRPr/>
            </a:pPr>
            <a:r>
              <a:rPr lang="en-NO" dirty="0"/>
              <a:t>Shortest route</a:t>
            </a:r>
          </a:p>
          <a:p>
            <a:r>
              <a:rPr lang="en-NO" dirty="0"/>
              <a:t>Avoid traffic</a:t>
            </a:r>
          </a:p>
        </p:txBody>
      </p:sp>
      <p:sp>
        <p:nvSpPr>
          <p:cNvPr id="4" name="Slide Number Placeholder 3"/>
          <p:cNvSpPr>
            <a:spLocks noGrp="1"/>
          </p:cNvSpPr>
          <p:nvPr>
            <p:ph type="sldNum" sz="quarter" idx="5"/>
          </p:nvPr>
        </p:nvSpPr>
        <p:spPr/>
        <p:txBody>
          <a:bodyPr/>
          <a:lstStyle/>
          <a:p>
            <a:fld id="{0533E418-C684-4945-99FD-AD67B519583E}" type="slidenum">
              <a:rPr lang="en-GB" smtClean="0"/>
              <a:t>33</a:t>
            </a:fld>
            <a:endParaRPr lang="en-GB"/>
          </a:p>
        </p:txBody>
      </p:sp>
    </p:spTree>
    <p:extLst>
      <p:ext uri="{BB962C8B-B14F-4D97-AF65-F5344CB8AC3E}">
        <p14:creationId xmlns:p14="http://schemas.microsoft.com/office/powerpoint/2010/main" val="9049775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obvious way of ensuring physical behaviour is post-processing</a:t>
            </a:r>
          </a:p>
          <a:p>
            <a:endParaRPr lang="en-GB" dirty="0"/>
          </a:p>
          <a:p>
            <a:r>
              <a:rPr lang="en-GB" dirty="0"/>
              <a:t>Project with Brunvoll</a:t>
            </a:r>
          </a:p>
          <a:p>
            <a:endParaRPr lang="en-GB" dirty="0"/>
          </a:p>
          <a:p>
            <a:r>
              <a:rPr lang="en-GB" dirty="0"/>
              <a:t>Ship thrusters</a:t>
            </a:r>
          </a:p>
          <a:p>
            <a:endParaRPr lang="en-GB" dirty="0"/>
          </a:p>
          <a:p>
            <a:r>
              <a:rPr lang="en-GB" dirty="0"/>
              <a:t>Lubrication oil critical for maintenance and performance</a:t>
            </a:r>
          </a:p>
          <a:p>
            <a:endParaRPr lang="en-GB" dirty="0"/>
          </a:p>
          <a:p>
            <a:r>
              <a:rPr lang="en-GB" dirty="0"/>
              <a:t>Use sensor data to answer</a:t>
            </a:r>
          </a:p>
          <a:p>
            <a:pPr marL="228600" indent="-228600">
              <a:buAutoNum type="arabicParenR"/>
            </a:pPr>
            <a:r>
              <a:rPr lang="en-GB" dirty="0"/>
              <a:t>Are they leaking</a:t>
            </a:r>
          </a:p>
          <a:p>
            <a:pPr marL="228600" indent="-228600">
              <a:buAutoNum type="arabicParenR"/>
            </a:pPr>
            <a:r>
              <a:rPr lang="en-GB" dirty="0"/>
              <a:t>Are they serviced properly</a:t>
            </a:r>
          </a:p>
          <a:p>
            <a:endParaRPr lang="en-GB" dirty="0"/>
          </a:p>
          <a:p>
            <a:endParaRPr lang="en-AU" dirty="0"/>
          </a:p>
        </p:txBody>
      </p:sp>
      <p:sp>
        <p:nvSpPr>
          <p:cNvPr id="4" name="Slide Number Placeholder 3"/>
          <p:cNvSpPr>
            <a:spLocks noGrp="1"/>
          </p:cNvSpPr>
          <p:nvPr>
            <p:ph type="sldNum" sz="quarter" idx="5"/>
          </p:nvPr>
        </p:nvSpPr>
        <p:spPr/>
        <p:txBody>
          <a:bodyPr/>
          <a:lstStyle/>
          <a:p>
            <a:pPr marL="0" marR="0" lvl="0" indent="0" algn="r" defTabSz="914263" rtl="0" eaLnBrk="1" fontAlgn="auto" latinLnBrk="0" hangingPunct="1">
              <a:lnSpc>
                <a:spcPct val="100000"/>
              </a:lnSpc>
              <a:spcBef>
                <a:spcPts val="0"/>
              </a:spcBef>
              <a:spcAft>
                <a:spcPts val="0"/>
              </a:spcAft>
              <a:buClrTx/>
              <a:buSzTx/>
              <a:buFontTx/>
              <a:buNone/>
              <a:tabLst/>
              <a:defRPr/>
            </a:pPr>
            <a:fld id="{0533E418-C684-4945-99FD-AD67B519583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3"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1790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First simple task: Detect oil fillings</a:t>
            </a:r>
          </a:p>
          <a:p>
            <a:r>
              <a:rPr lang="en-AU" dirty="0"/>
              <a:t>No labelled data to learn what a filling looks like -&gt; look for steps</a:t>
            </a:r>
          </a:p>
          <a:p>
            <a:endParaRPr lang="en-AU" dirty="0"/>
          </a:p>
          <a:p>
            <a:r>
              <a:rPr lang="nb-NO" dirty="0"/>
              <a:t>Oil </a:t>
            </a:r>
            <a:r>
              <a:rPr lang="nb-NO" dirty="0" err="1"/>
              <a:t>level</a:t>
            </a:r>
            <a:r>
              <a:rPr lang="nb-NO" dirty="0"/>
              <a:t> </a:t>
            </a:r>
            <a:r>
              <a:rPr lang="nb-NO" dirty="0" err="1"/>
              <a:t>fluctuates</a:t>
            </a:r>
            <a:r>
              <a:rPr lang="nb-NO" dirty="0"/>
              <a:t> </a:t>
            </a:r>
            <a:r>
              <a:rPr lang="nb-NO" dirty="0" err="1"/>
              <a:t>with</a:t>
            </a:r>
            <a:r>
              <a:rPr lang="nb-NO" dirty="0"/>
              <a:t> </a:t>
            </a:r>
            <a:r>
              <a:rPr lang="nb-NO" dirty="0" err="1"/>
              <a:t>activity</a:t>
            </a:r>
            <a:r>
              <a:rPr lang="nb-NO" dirty="0"/>
              <a:t> (</a:t>
            </a:r>
            <a:r>
              <a:rPr lang="nb-NO" dirty="0" err="1"/>
              <a:t>temperature</a:t>
            </a:r>
            <a:r>
              <a:rPr lang="nb-NO" dirty="0"/>
              <a:t> and </a:t>
            </a:r>
            <a:r>
              <a:rPr lang="nb-NO" dirty="0" err="1"/>
              <a:t>pressure</a:t>
            </a:r>
            <a:r>
              <a:rPr lang="nb-NO" dirty="0"/>
              <a:t>)</a:t>
            </a:r>
          </a:p>
          <a:p>
            <a:r>
              <a:rPr lang="nb-NO" dirty="0" err="1"/>
              <a:t>Filllings</a:t>
            </a:r>
            <a:r>
              <a:rPr lang="nb-NO" dirty="0"/>
              <a:t> and </a:t>
            </a:r>
            <a:r>
              <a:rPr lang="nb-NO" dirty="0" err="1"/>
              <a:t>drainings</a:t>
            </a:r>
            <a:r>
              <a:rPr lang="nb-NO" dirty="0"/>
              <a:t> as part </a:t>
            </a:r>
            <a:r>
              <a:rPr lang="nb-NO" dirty="0" err="1"/>
              <a:t>of</a:t>
            </a:r>
            <a:r>
              <a:rPr lang="nb-NO" dirty="0"/>
              <a:t> service</a:t>
            </a:r>
          </a:p>
          <a:p>
            <a:r>
              <a:rPr lang="nb-NO" dirty="0" err="1"/>
              <a:t>Use</a:t>
            </a:r>
            <a:r>
              <a:rPr lang="nb-NO" dirty="0"/>
              <a:t> </a:t>
            </a:r>
            <a:r>
              <a:rPr lang="nb-NO" dirty="0" err="1"/>
              <a:t>temperature</a:t>
            </a:r>
            <a:r>
              <a:rPr lang="nb-NO" dirty="0"/>
              <a:t> to </a:t>
            </a:r>
            <a:r>
              <a:rPr lang="nb-NO" dirty="0" err="1"/>
              <a:t>remove</a:t>
            </a:r>
            <a:r>
              <a:rPr lang="nb-NO" dirty="0"/>
              <a:t> </a:t>
            </a:r>
            <a:r>
              <a:rPr lang="nb-NO" dirty="0" err="1"/>
              <a:t>activity</a:t>
            </a:r>
            <a:r>
              <a:rPr lang="nb-NO" dirty="0"/>
              <a:t> </a:t>
            </a:r>
            <a:r>
              <a:rPr lang="nb-NO" dirty="0" err="1"/>
              <a:t>related</a:t>
            </a:r>
            <a:r>
              <a:rPr lang="nb-NO" dirty="0"/>
              <a:t> spikes</a:t>
            </a:r>
          </a:p>
        </p:txBody>
      </p:sp>
      <p:sp>
        <p:nvSpPr>
          <p:cNvPr id="4" name="Slide Number Placeholder 3"/>
          <p:cNvSpPr>
            <a:spLocks noGrp="1"/>
          </p:cNvSpPr>
          <p:nvPr>
            <p:ph type="sldNum" sz="quarter" idx="5"/>
          </p:nvPr>
        </p:nvSpPr>
        <p:spPr/>
        <p:txBody>
          <a:bodyPr/>
          <a:lstStyle/>
          <a:p>
            <a:pPr marL="0" marR="0" lvl="0" indent="0" algn="r" defTabSz="914263" rtl="0" eaLnBrk="1" fontAlgn="auto" latinLnBrk="0" hangingPunct="1">
              <a:lnSpc>
                <a:spcPct val="100000"/>
              </a:lnSpc>
              <a:spcBef>
                <a:spcPts val="0"/>
              </a:spcBef>
              <a:spcAft>
                <a:spcPts val="0"/>
              </a:spcAft>
              <a:buClrTx/>
              <a:buSzTx/>
              <a:buFontTx/>
              <a:buNone/>
              <a:tabLst/>
              <a:defRPr/>
            </a:pPr>
            <a:fld id="{0533E418-C684-4945-99FD-AD67B519583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3"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71322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Model </a:t>
            </a:r>
            <a:r>
              <a:rPr lang="nb-NO" dirty="0" err="1"/>
              <a:t>the</a:t>
            </a:r>
            <a:r>
              <a:rPr lang="nb-NO" dirty="0"/>
              <a:t> </a:t>
            </a:r>
            <a:r>
              <a:rPr lang="nb-NO" dirty="0" err="1"/>
              <a:t>expected</a:t>
            </a:r>
            <a:r>
              <a:rPr lang="nb-NO" dirty="0"/>
              <a:t> </a:t>
            </a:r>
            <a:r>
              <a:rPr lang="nb-NO" dirty="0" err="1"/>
              <a:t>oil</a:t>
            </a:r>
            <a:r>
              <a:rPr lang="nb-NO" dirty="0"/>
              <a:t> </a:t>
            </a:r>
            <a:r>
              <a:rPr lang="nb-NO" dirty="0" err="1"/>
              <a:t>level</a:t>
            </a:r>
            <a:r>
              <a:rPr lang="nb-NO" dirty="0"/>
              <a:t> from </a:t>
            </a:r>
            <a:r>
              <a:rPr lang="nb-NO" dirty="0" err="1"/>
              <a:t>temperature</a:t>
            </a:r>
            <a:r>
              <a:rPr lang="nb-NO" dirty="0"/>
              <a:t> (linear </a:t>
            </a:r>
            <a:r>
              <a:rPr lang="nb-NO" dirty="0" err="1"/>
              <a:t>regression</a:t>
            </a:r>
            <a:r>
              <a:rPr lang="nb-NO" dirty="0"/>
              <a:t>, LSTM/CNN not </a:t>
            </a:r>
            <a:r>
              <a:rPr lang="nb-NO" dirty="0" err="1"/>
              <a:t>better</a:t>
            </a:r>
            <a:r>
              <a:rPr lang="nb-NO" dirty="0"/>
              <a:t>)</a:t>
            </a:r>
          </a:p>
          <a:p>
            <a:endParaRPr lang="nb-NO" dirty="0"/>
          </a:p>
          <a:p>
            <a:r>
              <a:rPr lang="nb-NO" dirty="0"/>
              <a:t>(</a:t>
            </a:r>
            <a:r>
              <a:rPr lang="nb-NO" dirty="0" err="1"/>
              <a:t>diff</a:t>
            </a:r>
            <a:r>
              <a:rPr lang="nb-NO" dirty="0"/>
              <a:t> </a:t>
            </a:r>
            <a:r>
              <a:rPr lang="nb-NO" dirty="0" err="1"/>
              <a:t>of</a:t>
            </a:r>
            <a:r>
              <a:rPr lang="nb-NO" dirty="0"/>
              <a:t>) </a:t>
            </a:r>
            <a:r>
              <a:rPr lang="nb-NO" dirty="0" err="1"/>
              <a:t>residuals</a:t>
            </a:r>
            <a:r>
              <a:rPr lang="nb-NO" dirty="0"/>
              <a:t> to </a:t>
            </a:r>
            <a:r>
              <a:rPr lang="nb-NO" dirty="0" err="1"/>
              <a:t>identify</a:t>
            </a:r>
            <a:r>
              <a:rPr lang="nb-NO" dirty="0"/>
              <a:t> </a:t>
            </a:r>
            <a:r>
              <a:rPr lang="nb-NO" dirty="0" err="1"/>
              <a:t>steps</a:t>
            </a:r>
            <a:endParaRPr lang="nb-NO" dirty="0"/>
          </a:p>
          <a:p>
            <a:endParaRPr lang="en-AU" dirty="0"/>
          </a:p>
          <a:p>
            <a:r>
              <a:rPr lang="en-AU" dirty="0"/>
              <a:t>Sometimes the algorithm detects a step e.g. due to a minor offset between oil level and prediction</a:t>
            </a:r>
          </a:p>
          <a:p>
            <a:endParaRPr lang="en-AU" dirty="0"/>
          </a:p>
          <a:p>
            <a:r>
              <a:rPr lang="en-AU" dirty="0"/>
              <a:t>Physical rules to ensure that it is a filling/draining</a:t>
            </a:r>
          </a:p>
          <a:p>
            <a:pPr rtl="0" fontAlgn="base"/>
            <a:r>
              <a:rPr lang="nb-NO" sz="600" b="0" i="0" u="none" strike="noStrike" kern="1200" dirty="0">
                <a:solidFill>
                  <a:schemeClr val="tx1"/>
                </a:solidFill>
                <a:effectLst/>
                <a:latin typeface="+mn-lt"/>
                <a:ea typeface="+mn-ea"/>
                <a:cs typeface="+mn-cs"/>
              </a:rPr>
              <a:t>Big gap in </a:t>
            </a:r>
            <a:r>
              <a:rPr lang="nb-NO" sz="600" b="0" i="0" u="none" strike="noStrike" kern="1200" dirty="0" err="1">
                <a:solidFill>
                  <a:schemeClr val="tx1"/>
                </a:solidFill>
                <a:effectLst/>
                <a:latin typeface="+mn-lt"/>
                <a:ea typeface="+mn-ea"/>
                <a:cs typeface="+mn-cs"/>
              </a:rPr>
              <a:t>oillevel</a:t>
            </a:r>
            <a:r>
              <a:rPr lang="nb-NO" sz="600" b="0" i="0" u="none" strike="noStrike" kern="1200" dirty="0">
                <a:solidFill>
                  <a:schemeClr val="tx1"/>
                </a:solidFill>
                <a:effectLst/>
                <a:latin typeface="+mn-lt"/>
                <a:ea typeface="+mn-ea"/>
                <a:cs typeface="+mn-cs"/>
              </a:rPr>
              <a:t> and not in </a:t>
            </a:r>
            <a:r>
              <a:rPr lang="nb-NO" sz="600" b="0" i="0" u="none" strike="noStrike" kern="1200" dirty="0" err="1">
                <a:solidFill>
                  <a:schemeClr val="tx1"/>
                </a:solidFill>
                <a:effectLst/>
                <a:latin typeface="+mn-lt"/>
                <a:ea typeface="+mn-ea"/>
                <a:cs typeface="+mn-cs"/>
              </a:rPr>
              <a:t>sumpoiltemp</a:t>
            </a:r>
            <a:r>
              <a:rPr lang="nb-NO" sz="600" b="0" i="0" kern="1200" dirty="0">
                <a:solidFill>
                  <a:schemeClr val="tx1"/>
                </a:solidFill>
                <a:effectLst/>
                <a:latin typeface="+mn-lt"/>
                <a:ea typeface="+mn-ea"/>
                <a:cs typeface="+mn-cs"/>
              </a:rPr>
              <a:t>​</a:t>
            </a:r>
          </a:p>
          <a:p>
            <a:pPr rtl="0" fontAlgn="base"/>
            <a:r>
              <a:rPr lang="nb-NO" sz="600" b="0" i="0" u="none" strike="noStrike" kern="1200" dirty="0">
                <a:solidFill>
                  <a:schemeClr val="tx1"/>
                </a:solidFill>
                <a:effectLst/>
                <a:latin typeface="+mn-lt"/>
                <a:ea typeface="+mn-ea"/>
                <a:cs typeface="+mn-cs"/>
              </a:rPr>
              <a:t>Median </a:t>
            </a:r>
            <a:r>
              <a:rPr lang="nb-NO" sz="600" b="0" i="0" u="none" strike="noStrike" kern="1200" dirty="0" err="1">
                <a:solidFill>
                  <a:schemeClr val="tx1"/>
                </a:solidFill>
                <a:effectLst/>
                <a:latin typeface="+mn-lt"/>
                <a:ea typeface="+mn-ea"/>
                <a:cs typeface="+mn-cs"/>
              </a:rPr>
              <a:t>of</a:t>
            </a:r>
            <a:r>
              <a:rPr lang="nb-NO" sz="600" b="0" i="0" u="none" strike="noStrike" kern="1200" dirty="0">
                <a:solidFill>
                  <a:schemeClr val="tx1"/>
                </a:solidFill>
                <a:effectLst/>
                <a:latin typeface="+mn-lt"/>
                <a:ea typeface="+mn-ea"/>
                <a:cs typeface="+mn-cs"/>
              </a:rPr>
              <a:t> </a:t>
            </a:r>
            <a:r>
              <a:rPr lang="nb-NO" sz="600" b="0" i="0" u="none" strike="noStrike" kern="1200" dirty="0" err="1">
                <a:solidFill>
                  <a:schemeClr val="tx1"/>
                </a:solidFill>
                <a:effectLst/>
                <a:latin typeface="+mn-lt"/>
                <a:ea typeface="+mn-ea"/>
                <a:cs typeface="+mn-cs"/>
              </a:rPr>
              <a:t>residuals</a:t>
            </a:r>
            <a:r>
              <a:rPr lang="nb-NO" sz="600" b="0" i="0" u="none" strike="noStrike" kern="1200" dirty="0">
                <a:solidFill>
                  <a:schemeClr val="tx1"/>
                </a:solidFill>
                <a:effectLst/>
                <a:latin typeface="+mn-lt"/>
                <a:ea typeface="+mn-ea"/>
                <a:cs typeface="+mn-cs"/>
              </a:rPr>
              <a:t> </a:t>
            </a:r>
            <a:r>
              <a:rPr lang="nb-NO" sz="600" b="0" i="0" u="none" strike="noStrike" kern="1200" dirty="0" err="1">
                <a:solidFill>
                  <a:schemeClr val="tx1"/>
                </a:solidFill>
                <a:effectLst/>
                <a:latin typeface="+mn-lt"/>
                <a:ea typeface="+mn-ea"/>
                <a:cs typeface="+mn-cs"/>
              </a:rPr>
              <a:t>before</a:t>
            </a:r>
            <a:r>
              <a:rPr lang="nb-NO" sz="600" b="0" i="0" u="none" strike="noStrike" kern="1200" dirty="0">
                <a:solidFill>
                  <a:schemeClr val="tx1"/>
                </a:solidFill>
                <a:effectLst/>
                <a:latin typeface="+mn-lt"/>
                <a:ea typeface="+mn-ea"/>
                <a:cs typeface="+mn-cs"/>
              </a:rPr>
              <a:t> and </a:t>
            </a:r>
            <a:r>
              <a:rPr lang="nb-NO" sz="600" b="0" i="0" u="none" strike="noStrike" kern="1200" dirty="0" err="1">
                <a:solidFill>
                  <a:schemeClr val="tx1"/>
                </a:solidFill>
                <a:effectLst/>
                <a:latin typeface="+mn-lt"/>
                <a:ea typeface="+mn-ea"/>
                <a:cs typeface="+mn-cs"/>
              </a:rPr>
              <a:t>after</a:t>
            </a:r>
            <a:r>
              <a:rPr lang="nb-NO" sz="600" b="0" i="0" u="none" strike="noStrike" kern="1200" dirty="0">
                <a:solidFill>
                  <a:schemeClr val="tx1"/>
                </a:solidFill>
                <a:effectLst/>
                <a:latin typeface="+mn-lt"/>
                <a:ea typeface="+mn-ea"/>
                <a:cs typeface="+mn-cs"/>
              </a:rPr>
              <a:t> </a:t>
            </a:r>
            <a:r>
              <a:rPr lang="nb-NO" sz="600" b="0" i="0" u="none" strike="noStrike" kern="1200" dirty="0" err="1">
                <a:solidFill>
                  <a:schemeClr val="tx1"/>
                </a:solidFill>
                <a:effectLst/>
                <a:latin typeface="+mn-lt"/>
                <a:ea typeface="+mn-ea"/>
                <a:cs typeface="+mn-cs"/>
              </a:rPr>
              <a:t>differ</a:t>
            </a:r>
            <a:endParaRPr lang="nb-NO" sz="600" b="0" i="0" kern="1200" dirty="0">
              <a:solidFill>
                <a:schemeClr val="tx1"/>
              </a:solidFill>
              <a:effectLst/>
              <a:latin typeface="+mn-lt"/>
              <a:ea typeface="+mn-ea"/>
              <a:cs typeface="+mn-cs"/>
            </a:endParaRPr>
          </a:p>
          <a:p>
            <a:pPr marL="0" marR="0" lvl="0" indent="0" algn="l" defTabSz="457154" rtl="0" eaLnBrk="1" fontAlgn="auto" latinLnBrk="0" hangingPunct="1">
              <a:lnSpc>
                <a:spcPct val="100000"/>
              </a:lnSpc>
              <a:spcBef>
                <a:spcPts val="0"/>
              </a:spcBef>
              <a:spcAft>
                <a:spcPts val="0"/>
              </a:spcAft>
              <a:buClrTx/>
              <a:buSzTx/>
              <a:buFontTx/>
              <a:buNone/>
              <a:tabLst/>
              <a:defRPr/>
            </a:pPr>
            <a:endParaRPr lang="en-AU" dirty="0"/>
          </a:p>
          <a:p>
            <a:pPr marL="0" marR="0" lvl="0" indent="0" algn="l" defTabSz="457154" rtl="0" eaLnBrk="1" fontAlgn="auto" latinLnBrk="0" hangingPunct="1">
              <a:lnSpc>
                <a:spcPct val="100000"/>
              </a:lnSpc>
              <a:spcBef>
                <a:spcPts val="0"/>
              </a:spcBef>
              <a:spcAft>
                <a:spcPts val="0"/>
              </a:spcAft>
              <a:buClrTx/>
              <a:buSzTx/>
              <a:buFontTx/>
              <a:buNone/>
              <a:tabLst/>
              <a:defRPr/>
            </a:pPr>
            <a:r>
              <a:rPr lang="en-AU" dirty="0"/>
              <a:t>Each thruster is different, so it works with adaptive parameters</a:t>
            </a:r>
          </a:p>
          <a:p>
            <a:endParaRPr lang="nb-NO" dirty="0"/>
          </a:p>
          <a:p>
            <a:endParaRPr lang="nb-NO" dirty="0"/>
          </a:p>
        </p:txBody>
      </p:sp>
      <p:sp>
        <p:nvSpPr>
          <p:cNvPr id="4" name="Slide Number Placeholder 3"/>
          <p:cNvSpPr>
            <a:spLocks noGrp="1"/>
          </p:cNvSpPr>
          <p:nvPr>
            <p:ph type="sldNum" sz="quarter" idx="5"/>
          </p:nvPr>
        </p:nvSpPr>
        <p:spPr/>
        <p:txBody>
          <a:bodyPr/>
          <a:lstStyle/>
          <a:p>
            <a:pPr marL="0" marR="0" lvl="0" indent="0" algn="r" defTabSz="914263" rtl="0" eaLnBrk="1" fontAlgn="auto" latinLnBrk="0" hangingPunct="1">
              <a:lnSpc>
                <a:spcPct val="100000"/>
              </a:lnSpc>
              <a:spcBef>
                <a:spcPts val="0"/>
              </a:spcBef>
              <a:spcAft>
                <a:spcPts val="0"/>
              </a:spcAft>
              <a:buClrTx/>
              <a:buSzTx/>
              <a:buFontTx/>
              <a:buNone/>
              <a:tabLst/>
              <a:defRPr/>
            </a:pPr>
            <a:fld id="{0533E418-C684-4945-99FD-AD67B519583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3"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6595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tx2"/>
                </a:solidFill>
              </a:rPr>
              <a:t>Consider skipping!</a:t>
            </a:r>
          </a:p>
          <a:p>
            <a:endParaRPr lang="en-GB" dirty="0">
              <a:solidFill>
                <a:schemeClr val="tx2"/>
              </a:solidFill>
            </a:endParaRPr>
          </a:p>
          <a:p>
            <a:r>
              <a:rPr lang="en-GB" dirty="0">
                <a:solidFill>
                  <a:schemeClr val="tx2"/>
                </a:solidFill>
              </a:rPr>
              <a:t>In standard ML approaches, the model is trained to make the prediction "the best possible way”</a:t>
            </a:r>
          </a:p>
          <a:p>
            <a:endParaRPr lang="en-GB" dirty="0">
              <a:solidFill>
                <a:schemeClr val="tx2"/>
              </a:solidFill>
            </a:endParaRPr>
          </a:p>
          <a:p>
            <a:pPr marL="0" marR="0" lvl="0" indent="0" algn="l" defTabSz="457154" rtl="0" eaLnBrk="1" fontAlgn="auto" latinLnBrk="0" hangingPunct="1">
              <a:lnSpc>
                <a:spcPct val="100000"/>
              </a:lnSpc>
              <a:spcBef>
                <a:spcPts val="0"/>
              </a:spcBef>
              <a:spcAft>
                <a:spcPts val="0"/>
              </a:spcAft>
              <a:buClrTx/>
              <a:buSzTx/>
              <a:buFontTx/>
              <a:buNone/>
              <a:tabLst/>
              <a:defRPr/>
            </a:pPr>
            <a:r>
              <a:rPr lang="en-GB" dirty="0">
                <a:solidFill>
                  <a:schemeClr val="tx2"/>
                </a:solidFill>
              </a:rPr>
              <a:t>But "best possible” is not the same as correct</a:t>
            </a:r>
          </a:p>
          <a:p>
            <a:endParaRPr lang="en-GB" dirty="0">
              <a:solidFill>
                <a:schemeClr val="tx2"/>
              </a:solidFill>
            </a:endParaRPr>
          </a:p>
          <a:p>
            <a:r>
              <a:rPr lang="en-GB" dirty="0">
                <a:solidFill>
                  <a:schemeClr val="tx2"/>
                </a:solidFill>
              </a:rPr>
              <a:t>Introduce a safety layer to check and validate the model's output </a:t>
            </a:r>
          </a:p>
          <a:p>
            <a:endParaRPr lang="en-GB" dirty="0">
              <a:solidFill>
                <a:schemeClr val="tx2"/>
              </a:solidFill>
            </a:endParaRPr>
          </a:p>
          <a:p>
            <a:r>
              <a:rPr lang="en-GB" dirty="0">
                <a:solidFill>
                  <a:schemeClr val="tx2"/>
                </a:solidFill>
              </a:rPr>
              <a:t>Different methods are possible, e.g.:</a:t>
            </a:r>
          </a:p>
          <a:p>
            <a:pPr marL="285750" indent="-285750">
              <a:buFont typeface="Arial" panose="020B0604020202020204" pitchFamily="34" charset="0"/>
              <a:buChar char="•"/>
            </a:pPr>
            <a:r>
              <a:rPr lang="en-GB" dirty="0">
                <a:solidFill>
                  <a:schemeClr val="tx2"/>
                </a:solidFill>
              </a:rPr>
              <a:t>Check the "confidence" of the ML model in its prediction;</a:t>
            </a:r>
          </a:p>
          <a:p>
            <a:pPr marL="285750" indent="-285750">
              <a:buFont typeface="Arial" panose="020B0604020202020204" pitchFamily="34" charset="0"/>
              <a:buChar char="•"/>
            </a:pPr>
            <a:r>
              <a:rPr lang="en-GB" dirty="0">
                <a:solidFill>
                  <a:schemeClr val="tx2"/>
                </a:solidFill>
              </a:rPr>
              <a:t>Compare model's output with other known (exact) outputs with similar inputs;</a:t>
            </a:r>
          </a:p>
          <a:p>
            <a:pPr marL="285750" indent="-285750">
              <a:buFont typeface="Arial" panose="020B0604020202020204" pitchFamily="34" charset="0"/>
              <a:buChar char="•"/>
            </a:pPr>
            <a:r>
              <a:rPr lang="en-GB" dirty="0">
                <a:solidFill>
                  <a:schemeClr val="tx2"/>
                </a:solidFill>
              </a:rPr>
              <a:t>Allow the safety layer to access the internal parameters of the model during assessment.</a:t>
            </a:r>
          </a:p>
          <a:p>
            <a:endParaRPr lang="en-AU" dirty="0"/>
          </a:p>
          <a:p>
            <a:endParaRPr lang="en-AU" dirty="0"/>
          </a:p>
          <a:p>
            <a:endParaRPr lang="en-AU" dirty="0"/>
          </a:p>
          <a:p>
            <a:pPr marL="0" marR="0" lvl="0" indent="0" algn="l" defTabSz="457154" rtl="0" eaLnBrk="1" fontAlgn="auto" latinLnBrk="0" hangingPunct="1">
              <a:lnSpc>
                <a:spcPct val="100000"/>
              </a:lnSpc>
              <a:spcBef>
                <a:spcPts val="0"/>
              </a:spcBef>
              <a:spcAft>
                <a:spcPts val="0"/>
              </a:spcAft>
              <a:buClrTx/>
              <a:buSzTx/>
              <a:buFontTx/>
              <a:buNone/>
              <a:tabLst/>
              <a:defRPr/>
            </a:pPr>
            <a:r>
              <a:rPr lang="en-GB" sz="600" kern="1200" dirty="0" err="1">
                <a:solidFill>
                  <a:schemeClr val="tx1"/>
                </a:solidFill>
                <a:effectLst/>
                <a:latin typeface="+mn-lt"/>
                <a:ea typeface="+mn-ea"/>
                <a:cs typeface="+mn-cs"/>
              </a:rPr>
              <a:t>Henriksson</a:t>
            </a:r>
            <a:r>
              <a:rPr lang="en-GB" sz="600" kern="1200" dirty="0">
                <a:solidFill>
                  <a:schemeClr val="tx1"/>
                </a:solidFill>
                <a:effectLst/>
                <a:latin typeface="+mn-lt"/>
                <a:ea typeface="+mn-ea"/>
                <a:cs typeface="+mn-cs"/>
              </a:rPr>
              <a:t> et al. 2019</a:t>
            </a:r>
          </a:p>
          <a:p>
            <a:pPr marL="0" marR="0" lvl="0" indent="0" algn="l" defTabSz="457154" rtl="0" eaLnBrk="1" fontAlgn="auto" latinLnBrk="0" hangingPunct="1">
              <a:lnSpc>
                <a:spcPct val="100000"/>
              </a:lnSpc>
              <a:spcBef>
                <a:spcPts val="0"/>
              </a:spcBef>
              <a:spcAft>
                <a:spcPts val="0"/>
              </a:spcAft>
              <a:buClrTx/>
              <a:buSzTx/>
              <a:buFontTx/>
              <a:buNone/>
              <a:tabLst/>
              <a:defRPr/>
            </a:pPr>
            <a:r>
              <a:rPr lang="en-GB" dirty="0"/>
              <a:t>https://</a:t>
            </a:r>
            <a:r>
              <a:rPr lang="en-GB" dirty="0" err="1"/>
              <a:t>arxiv.org</a:t>
            </a:r>
            <a:r>
              <a:rPr lang="en-GB" dirty="0"/>
              <a:t>/pdf/1903.01263.pdf</a:t>
            </a:r>
          </a:p>
          <a:p>
            <a:endParaRPr lang="en-AU" dirty="0"/>
          </a:p>
        </p:txBody>
      </p:sp>
      <p:sp>
        <p:nvSpPr>
          <p:cNvPr id="4" name="Slide Number Placeholder 3"/>
          <p:cNvSpPr>
            <a:spLocks noGrp="1"/>
          </p:cNvSpPr>
          <p:nvPr>
            <p:ph type="sldNum" sz="quarter" idx="5"/>
          </p:nvPr>
        </p:nvSpPr>
        <p:spPr/>
        <p:txBody>
          <a:bodyPr/>
          <a:lstStyle/>
          <a:p>
            <a:pPr marL="0" marR="0" lvl="0" indent="0" algn="r" defTabSz="914263" rtl="0" eaLnBrk="1" fontAlgn="auto" latinLnBrk="0" hangingPunct="1">
              <a:lnSpc>
                <a:spcPct val="100000"/>
              </a:lnSpc>
              <a:spcBef>
                <a:spcPts val="0"/>
              </a:spcBef>
              <a:spcAft>
                <a:spcPts val="0"/>
              </a:spcAft>
              <a:buClrTx/>
              <a:buSzTx/>
              <a:buFontTx/>
              <a:buNone/>
              <a:tabLst/>
              <a:defRPr/>
            </a:pPr>
            <a:fld id="{0533E418-C684-4945-99FD-AD67B519583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3"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90863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Simplified example</a:t>
            </a:r>
          </a:p>
          <a:p>
            <a:endParaRPr lang="en-GB" dirty="0"/>
          </a:p>
          <a:p>
            <a:r>
              <a:rPr lang="en-GB" dirty="0"/>
              <a:t>We have a model that was trained with many images including cats</a:t>
            </a:r>
          </a:p>
          <a:p>
            <a:endParaRPr lang="en-GB" dirty="0"/>
          </a:p>
          <a:p>
            <a:r>
              <a:rPr lang="en-GB" dirty="0"/>
              <a:t>New prediction</a:t>
            </a:r>
          </a:p>
          <a:p>
            <a:endParaRPr lang="en-GB" dirty="0"/>
          </a:p>
          <a:p>
            <a:r>
              <a:rPr lang="en-GB" dirty="0"/>
              <a:t>The safety layer access the classes' probabilities and provide a ‘certainty’ because the percentage for cat is high (and even the distribution may be similar to training distribution)</a:t>
            </a:r>
            <a:endParaRPr lang="en-AU" dirty="0"/>
          </a:p>
        </p:txBody>
      </p:sp>
      <p:sp>
        <p:nvSpPr>
          <p:cNvPr id="4" name="Slide Number Placeholder 3"/>
          <p:cNvSpPr>
            <a:spLocks noGrp="1"/>
          </p:cNvSpPr>
          <p:nvPr>
            <p:ph type="sldNum" sz="quarter" idx="5"/>
          </p:nvPr>
        </p:nvSpPr>
        <p:spPr/>
        <p:txBody>
          <a:bodyPr/>
          <a:lstStyle/>
          <a:p>
            <a:pPr marL="0" marR="0" lvl="0" indent="0" algn="r" defTabSz="914263" rtl="0" eaLnBrk="1" fontAlgn="auto" latinLnBrk="0" hangingPunct="1">
              <a:lnSpc>
                <a:spcPct val="100000"/>
              </a:lnSpc>
              <a:spcBef>
                <a:spcPts val="0"/>
              </a:spcBef>
              <a:spcAft>
                <a:spcPts val="0"/>
              </a:spcAft>
              <a:buClrTx/>
              <a:buSzTx/>
              <a:buFontTx/>
              <a:buNone/>
              <a:tabLst/>
              <a:defRPr/>
            </a:pPr>
            <a:fld id="{0533E418-C684-4945-99FD-AD67B519583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3"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81043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if the model was not trained with cats? Probabilities and certainties would be very different</a:t>
            </a:r>
          </a:p>
          <a:p>
            <a:endParaRPr lang="en-GB" dirty="0"/>
          </a:p>
          <a:p>
            <a:endParaRPr lang="en-GB" dirty="0"/>
          </a:p>
          <a:p>
            <a:r>
              <a:rPr lang="en-GB" dirty="0"/>
              <a:t>In this example, the safety layer only uses the probabilities, but you can also use statistics on the entire set of neurons </a:t>
            </a:r>
            <a:endParaRPr lang="en-AU" dirty="0"/>
          </a:p>
        </p:txBody>
      </p:sp>
      <p:sp>
        <p:nvSpPr>
          <p:cNvPr id="4" name="Slide Number Placeholder 3"/>
          <p:cNvSpPr>
            <a:spLocks noGrp="1"/>
          </p:cNvSpPr>
          <p:nvPr>
            <p:ph type="sldNum" sz="quarter" idx="5"/>
          </p:nvPr>
        </p:nvSpPr>
        <p:spPr/>
        <p:txBody>
          <a:bodyPr/>
          <a:lstStyle/>
          <a:p>
            <a:pPr marL="0" marR="0" lvl="0" indent="0" algn="r" defTabSz="914263" rtl="0" eaLnBrk="1" fontAlgn="auto" latinLnBrk="0" hangingPunct="1">
              <a:lnSpc>
                <a:spcPct val="100000"/>
              </a:lnSpc>
              <a:spcBef>
                <a:spcPts val="0"/>
              </a:spcBef>
              <a:spcAft>
                <a:spcPts val="0"/>
              </a:spcAft>
              <a:buClrTx/>
              <a:buSzTx/>
              <a:buFontTx/>
              <a:buNone/>
              <a:tabLst/>
              <a:defRPr/>
            </a:pPr>
            <a:fld id="{0533E418-C684-4945-99FD-AD67B519583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3"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8638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First example on how to obtain ’hard constrained training’</a:t>
            </a:r>
          </a:p>
          <a:p>
            <a:endParaRPr lang="en-AU" dirty="0"/>
          </a:p>
          <a:p>
            <a:r>
              <a:rPr lang="en-AU" dirty="0"/>
              <a:t>No generic method, only a specific example on how to embed the incompressibility of a fluid into a learning bias in a NN</a:t>
            </a:r>
          </a:p>
          <a:p>
            <a:endParaRPr lang="en-AU" dirty="0"/>
          </a:p>
          <a:p>
            <a:r>
              <a:rPr lang="en-AU" dirty="0"/>
              <a:t>The use case is an attempt to produce low resolution (coarse) 3D flows from high dimensional data, without having to simulate the turbulence</a:t>
            </a:r>
          </a:p>
          <a:p>
            <a:r>
              <a:rPr lang="en-AU" dirty="0"/>
              <a:t>An obvious constraint is the local mass balance where fluid cannot disappear</a:t>
            </a:r>
          </a:p>
          <a:p>
            <a:r>
              <a:rPr lang="en-AU" dirty="0"/>
              <a:t>Represented by the divergence of the velocity field being zero (otherwise mass would appear/disappear)</a:t>
            </a:r>
          </a:p>
          <a:p>
            <a:endParaRPr lang="en-AU" dirty="0"/>
          </a:p>
          <a:p>
            <a:r>
              <a:rPr lang="en-AU" dirty="0"/>
              <a:t>Challenges:</a:t>
            </a:r>
          </a:p>
          <a:p>
            <a:pPr lvl="1"/>
            <a:r>
              <a:rPr lang="en-AU" dirty="0"/>
              <a:t>Construct spatial derivative operators that are compatible with back-propagation</a:t>
            </a:r>
          </a:p>
          <a:p>
            <a:pPr lvl="1"/>
            <a:r>
              <a:rPr lang="en-AU" dirty="0"/>
              <a:t>Velocity field is subject to boundary conditions</a:t>
            </a:r>
          </a:p>
          <a:p>
            <a:pPr lvl="1"/>
            <a:r>
              <a:rPr lang="en-AU" dirty="0"/>
              <a:t>Hard constraints</a:t>
            </a:r>
          </a:p>
          <a:p>
            <a:endParaRPr lang="en-AU" dirty="0"/>
          </a:p>
          <a:p>
            <a:endParaRPr lang="en-AU" dirty="0"/>
          </a:p>
          <a:p>
            <a:endParaRPr lang="en-AU" dirty="0"/>
          </a:p>
          <a:p>
            <a:r>
              <a:rPr lang="en-AU" dirty="0"/>
              <a:t>2002.00021</a:t>
            </a:r>
          </a:p>
        </p:txBody>
      </p:sp>
      <p:sp>
        <p:nvSpPr>
          <p:cNvPr id="4" name="Slide Number Placeholder 3"/>
          <p:cNvSpPr>
            <a:spLocks noGrp="1"/>
          </p:cNvSpPr>
          <p:nvPr>
            <p:ph type="sldNum" sz="quarter" idx="5"/>
          </p:nvPr>
        </p:nvSpPr>
        <p:spPr/>
        <p:txBody>
          <a:bodyPr/>
          <a:lstStyle/>
          <a:p>
            <a:pPr marL="0" marR="0" lvl="0" indent="0" algn="r" defTabSz="914263" rtl="0" eaLnBrk="1" fontAlgn="auto" latinLnBrk="0" hangingPunct="1">
              <a:lnSpc>
                <a:spcPct val="100000"/>
              </a:lnSpc>
              <a:spcBef>
                <a:spcPts val="0"/>
              </a:spcBef>
              <a:spcAft>
                <a:spcPts val="0"/>
              </a:spcAft>
              <a:buClrTx/>
              <a:buSzTx/>
              <a:buFontTx/>
              <a:buNone/>
              <a:tabLst/>
              <a:defRPr/>
            </a:pPr>
            <a:fld id="{0533E418-C684-4945-99FD-AD67B519583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3" rtl="0" eaLnBrk="1" fontAlgn="auto" latinLnBrk="0" hangingPunct="1">
                <a:lnSpc>
                  <a:spcPct val="100000"/>
                </a:lnSpc>
                <a:spcBef>
                  <a:spcPts val="0"/>
                </a:spcBef>
                <a:spcAft>
                  <a:spcPts val="0"/>
                </a:spcAft>
                <a:buClrTx/>
                <a:buSzTx/>
                <a:buFontTx/>
                <a:buNone/>
                <a:tabLst/>
                <a:defRPr/>
              </a:pPr>
              <a:t>40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755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0533E418-C684-4945-99FD-AD67B519583E}" type="slidenum">
              <a:rPr lang="en-GB" smtClean="0"/>
              <a:t>4</a:t>
            </a:fld>
            <a:endParaRPr lang="en-GB"/>
          </a:p>
        </p:txBody>
      </p:sp>
    </p:spTree>
    <p:extLst>
      <p:ext uri="{BB962C8B-B14F-4D97-AF65-F5344CB8AC3E}">
        <p14:creationId xmlns:p14="http://schemas.microsoft.com/office/powerpoint/2010/main" val="8525477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Auto-encoders are trained to reproduce the output BUT with a compression of information (basically a small layer in the middle)</a:t>
            </a:r>
          </a:p>
          <a:p>
            <a:endParaRPr lang="en-AU" dirty="0"/>
          </a:p>
          <a:p>
            <a:r>
              <a:rPr lang="en-AU" dirty="0"/>
              <a:t>Consider velocity field</a:t>
            </a:r>
          </a:p>
          <a:p>
            <a:endParaRPr lang="en-AU" dirty="0"/>
          </a:p>
          <a:p>
            <a:r>
              <a:rPr lang="en-AU" dirty="0"/>
              <a:t>How to ensure that the output is physically meaningful?</a:t>
            </a:r>
          </a:p>
        </p:txBody>
      </p:sp>
      <p:sp>
        <p:nvSpPr>
          <p:cNvPr id="4" name="Slide Number Placeholder 3"/>
          <p:cNvSpPr>
            <a:spLocks noGrp="1"/>
          </p:cNvSpPr>
          <p:nvPr>
            <p:ph type="sldNum" sz="quarter" idx="5"/>
          </p:nvPr>
        </p:nvSpPr>
        <p:spPr/>
        <p:txBody>
          <a:bodyPr/>
          <a:lstStyle/>
          <a:p>
            <a:pPr marL="0" marR="0" lvl="0" indent="0" algn="r" defTabSz="914263" rtl="0" eaLnBrk="1" fontAlgn="auto" latinLnBrk="0" hangingPunct="1">
              <a:lnSpc>
                <a:spcPct val="100000"/>
              </a:lnSpc>
              <a:spcBef>
                <a:spcPts val="0"/>
              </a:spcBef>
              <a:spcAft>
                <a:spcPts val="0"/>
              </a:spcAft>
              <a:buClrTx/>
              <a:buSzTx/>
              <a:buFontTx/>
              <a:buNone/>
              <a:tabLst/>
              <a:defRPr/>
            </a:pPr>
            <a:fld id="{0533E418-C684-4945-99FD-AD67B519583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3" rtl="0" eaLnBrk="1" fontAlgn="auto" latinLnBrk="0" hangingPunct="1">
                <a:lnSpc>
                  <a:spcPct val="100000"/>
                </a:lnSpc>
                <a:spcBef>
                  <a:spcPts val="0"/>
                </a:spcBef>
                <a:spcAft>
                  <a:spcPts val="0"/>
                </a:spcAft>
                <a:buClrTx/>
                <a:buSzTx/>
                <a:buFontTx/>
                <a:buNone/>
                <a:tabLst/>
                <a:defRPr/>
              </a:pPr>
              <a:t>41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39900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154" rtl="0" eaLnBrk="1" fontAlgn="auto" latinLnBrk="0" hangingPunct="1">
              <a:lnSpc>
                <a:spcPct val="100000"/>
              </a:lnSpc>
              <a:spcBef>
                <a:spcPts val="0"/>
              </a:spcBef>
              <a:spcAft>
                <a:spcPts val="0"/>
              </a:spcAft>
              <a:buClrTx/>
              <a:buSzTx/>
              <a:buFontTx/>
              <a:buNone/>
              <a:tabLst/>
              <a:defRPr/>
            </a:pPr>
            <a:r>
              <a:rPr lang="en-AU" dirty="0"/>
              <a:t>Helmholtz decomposition of velocity field into vector (A) and scalar (𝞅) potential </a:t>
            </a:r>
          </a:p>
          <a:p>
            <a:endParaRPr lang="en-AU" dirty="0"/>
          </a:p>
          <a:p>
            <a:pPr marL="0" marR="0" lvl="0" indent="0" algn="l" defTabSz="457154" rtl="0" eaLnBrk="1" fontAlgn="auto" latinLnBrk="0" hangingPunct="1">
              <a:lnSpc>
                <a:spcPct val="100000"/>
              </a:lnSpc>
              <a:spcBef>
                <a:spcPts val="0"/>
              </a:spcBef>
              <a:spcAft>
                <a:spcPts val="0"/>
              </a:spcAft>
              <a:buClrTx/>
              <a:buSzTx/>
              <a:buFontTx/>
              <a:buNone/>
              <a:tabLst/>
              <a:defRPr/>
            </a:pPr>
            <a:r>
              <a:rPr lang="en-AU" dirty="0"/>
              <a:t>For periodic boundary conditions 𝞅 = 0</a:t>
            </a:r>
          </a:p>
          <a:p>
            <a:endParaRPr lang="en-AU" dirty="0"/>
          </a:p>
        </p:txBody>
      </p:sp>
      <p:sp>
        <p:nvSpPr>
          <p:cNvPr id="4" name="Slide Number Placeholder 3"/>
          <p:cNvSpPr>
            <a:spLocks noGrp="1"/>
          </p:cNvSpPr>
          <p:nvPr>
            <p:ph type="sldNum" sz="quarter" idx="5"/>
          </p:nvPr>
        </p:nvSpPr>
        <p:spPr/>
        <p:txBody>
          <a:bodyPr/>
          <a:lstStyle/>
          <a:p>
            <a:pPr marL="0" marR="0" lvl="0" indent="0" algn="r" defTabSz="914263" rtl="0" eaLnBrk="1" fontAlgn="auto" latinLnBrk="0" hangingPunct="1">
              <a:lnSpc>
                <a:spcPct val="100000"/>
              </a:lnSpc>
              <a:spcBef>
                <a:spcPts val="0"/>
              </a:spcBef>
              <a:spcAft>
                <a:spcPts val="0"/>
              </a:spcAft>
              <a:buClrTx/>
              <a:buSzTx/>
              <a:buFontTx/>
              <a:buNone/>
              <a:tabLst/>
              <a:defRPr/>
            </a:pPr>
            <a:fld id="{0533E418-C684-4945-99FD-AD67B519583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3" rtl="0"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73109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154" rtl="0" eaLnBrk="1" fontAlgn="auto" latinLnBrk="0" hangingPunct="1">
              <a:lnSpc>
                <a:spcPct val="100000"/>
              </a:lnSpc>
              <a:spcBef>
                <a:spcPts val="0"/>
              </a:spcBef>
              <a:spcAft>
                <a:spcPts val="0"/>
              </a:spcAft>
              <a:buClrTx/>
              <a:buSzTx/>
              <a:buFontTx/>
              <a:buNone/>
              <a:tabLst/>
              <a:defRPr/>
            </a:pPr>
            <a:r>
              <a:rPr lang="en-AU" dirty="0"/>
              <a:t>Helmholtz decomposition into vector (A) and scalar (𝞅) potential </a:t>
            </a:r>
          </a:p>
          <a:p>
            <a:endParaRPr lang="en-AU" dirty="0"/>
          </a:p>
          <a:p>
            <a:pPr marL="0" marR="0" lvl="0" indent="0" algn="l" defTabSz="457154" rtl="0" eaLnBrk="1" fontAlgn="auto" latinLnBrk="0" hangingPunct="1">
              <a:lnSpc>
                <a:spcPct val="100000"/>
              </a:lnSpc>
              <a:spcBef>
                <a:spcPts val="0"/>
              </a:spcBef>
              <a:spcAft>
                <a:spcPts val="0"/>
              </a:spcAft>
              <a:buClrTx/>
              <a:buSzTx/>
              <a:buFontTx/>
              <a:buNone/>
              <a:tabLst/>
              <a:defRPr/>
            </a:pPr>
            <a:r>
              <a:rPr lang="en-AU" dirty="0"/>
              <a:t>For periodic boundary conditions 𝞅 = 0</a:t>
            </a:r>
          </a:p>
          <a:p>
            <a:pPr marL="0" marR="0" lvl="0" indent="0" algn="l" defTabSz="457154" rtl="0" eaLnBrk="1" fontAlgn="auto" latinLnBrk="0" hangingPunct="1">
              <a:lnSpc>
                <a:spcPct val="100000"/>
              </a:lnSpc>
              <a:spcBef>
                <a:spcPts val="0"/>
              </a:spcBef>
              <a:spcAft>
                <a:spcPts val="0"/>
              </a:spcAft>
              <a:buClrTx/>
              <a:buSzTx/>
              <a:buFontTx/>
              <a:buNone/>
              <a:tabLst/>
              <a:defRPr/>
            </a:pPr>
            <a:endParaRPr lang="en-AU" dirty="0"/>
          </a:p>
          <a:p>
            <a:r>
              <a:rPr lang="en-AU" dirty="0"/>
              <a:t>Rather than training autoencoder to learn V~ , we let it learn A~ (supervised rather than true autoencoder)</a:t>
            </a:r>
          </a:p>
          <a:p>
            <a:pPr marL="0" marR="0" lvl="0" indent="0" algn="l" defTabSz="457154" rtl="0" eaLnBrk="1" fontAlgn="auto" latinLnBrk="0" hangingPunct="1">
              <a:lnSpc>
                <a:spcPct val="100000"/>
              </a:lnSpc>
              <a:spcBef>
                <a:spcPts val="0"/>
              </a:spcBef>
              <a:spcAft>
                <a:spcPts val="0"/>
              </a:spcAft>
              <a:buClrTx/>
              <a:buSzTx/>
              <a:buFontTx/>
              <a:buNone/>
              <a:tabLst/>
              <a:defRPr/>
            </a:pPr>
            <a:r>
              <a:rPr lang="en-AU" dirty="0"/>
              <a:t> but we simultaneously require that the curl of A~ is equal to V~</a:t>
            </a:r>
          </a:p>
        </p:txBody>
      </p:sp>
      <p:sp>
        <p:nvSpPr>
          <p:cNvPr id="4" name="Slide Number Placeholder 3"/>
          <p:cNvSpPr>
            <a:spLocks noGrp="1"/>
          </p:cNvSpPr>
          <p:nvPr>
            <p:ph type="sldNum" sz="quarter" idx="5"/>
          </p:nvPr>
        </p:nvSpPr>
        <p:spPr/>
        <p:txBody>
          <a:bodyPr/>
          <a:lstStyle/>
          <a:p>
            <a:pPr marL="0" marR="0" lvl="0" indent="0" algn="r" defTabSz="914263" rtl="0" eaLnBrk="1" fontAlgn="auto" latinLnBrk="0" hangingPunct="1">
              <a:lnSpc>
                <a:spcPct val="100000"/>
              </a:lnSpc>
              <a:spcBef>
                <a:spcPts val="0"/>
              </a:spcBef>
              <a:spcAft>
                <a:spcPts val="0"/>
              </a:spcAft>
              <a:buClrTx/>
              <a:buSzTx/>
              <a:buFontTx/>
              <a:buNone/>
              <a:tabLst/>
              <a:defRPr/>
            </a:pPr>
            <a:fld id="{0533E418-C684-4945-99FD-AD67B519583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3"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42823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154" rtl="0" eaLnBrk="1" fontAlgn="auto" latinLnBrk="0" hangingPunct="1">
              <a:lnSpc>
                <a:spcPct val="100000"/>
              </a:lnSpc>
              <a:spcBef>
                <a:spcPts val="0"/>
              </a:spcBef>
              <a:spcAft>
                <a:spcPts val="0"/>
              </a:spcAft>
              <a:buClrTx/>
              <a:buSzTx/>
              <a:buFontTx/>
              <a:buNone/>
              <a:tabLst/>
              <a:defRPr/>
            </a:pPr>
            <a:r>
              <a:rPr lang="en-AU" dirty="0"/>
              <a:t>Helmholtz decomposition into vector (A) and scalar (𝞅) potential </a:t>
            </a:r>
          </a:p>
          <a:p>
            <a:endParaRPr lang="en-AU" dirty="0"/>
          </a:p>
          <a:p>
            <a:pPr marL="0" marR="0" lvl="0" indent="0" algn="l" defTabSz="457154" rtl="0" eaLnBrk="1" fontAlgn="auto" latinLnBrk="0" hangingPunct="1">
              <a:lnSpc>
                <a:spcPct val="100000"/>
              </a:lnSpc>
              <a:spcBef>
                <a:spcPts val="0"/>
              </a:spcBef>
              <a:spcAft>
                <a:spcPts val="0"/>
              </a:spcAft>
              <a:buClrTx/>
              <a:buSzTx/>
              <a:buFontTx/>
              <a:buNone/>
              <a:tabLst/>
              <a:defRPr/>
            </a:pPr>
            <a:r>
              <a:rPr lang="en-AU" dirty="0"/>
              <a:t>For periodic boundary conditions 𝞅 = 0</a:t>
            </a:r>
          </a:p>
          <a:p>
            <a:pPr marL="0" marR="0" lvl="0" indent="0" algn="l" defTabSz="457154" rtl="0" eaLnBrk="1" fontAlgn="auto" latinLnBrk="0" hangingPunct="1">
              <a:lnSpc>
                <a:spcPct val="100000"/>
              </a:lnSpc>
              <a:spcBef>
                <a:spcPts val="0"/>
              </a:spcBef>
              <a:spcAft>
                <a:spcPts val="0"/>
              </a:spcAft>
              <a:buClrTx/>
              <a:buSzTx/>
              <a:buFontTx/>
              <a:buNone/>
              <a:tabLst/>
              <a:defRPr/>
            </a:pPr>
            <a:endParaRPr lang="en-AU" dirty="0"/>
          </a:p>
          <a:p>
            <a:r>
              <a:rPr lang="en-AU" dirty="0"/>
              <a:t>The auto encoder learns A~ rather than V~ </a:t>
            </a:r>
          </a:p>
          <a:p>
            <a:pPr marL="0" marR="0" lvl="0" indent="0" algn="l" defTabSz="457154" rtl="0" eaLnBrk="1" fontAlgn="auto" latinLnBrk="0" hangingPunct="1">
              <a:lnSpc>
                <a:spcPct val="100000"/>
              </a:lnSpc>
              <a:spcBef>
                <a:spcPts val="0"/>
              </a:spcBef>
              <a:spcAft>
                <a:spcPts val="0"/>
              </a:spcAft>
              <a:buClrTx/>
              <a:buSzTx/>
              <a:buFontTx/>
              <a:buNone/>
              <a:tabLst/>
              <a:defRPr/>
            </a:pPr>
            <a:r>
              <a:rPr lang="en-AU" dirty="0"/>
              <a:t>but we simultaneously require that the curl of A~ is equal to V~</a:t>
            </a:r>
          </a:p>
          <a:p>
            <a:endParaRPr lang="en-AU" dirty="0"/>
          </a:p>
          <a:p>
            <a:r>
              <a:rPr lang="en-AU" dirty="0"/>
              <a:t>For an equidistant mesh grid, CNNs can represent derivatives</a:t>
            </a:r>
          </a:p>
        </p:txBody>
      </p:sp>
      <p:sp>
        <p:nvSpPr>
          <p:cNvPr id="4" name="Slide Number Placeholder 3"/>
          <p:cNvSpPr>
            <a:spLocks noGrp="1"/>
          </p:cNvSpPr>
          <p:nvPr>
            <p:ph type="sldNum" sz="quarter" idx="5"/>
          </p:nvPr>
        </p:nvSpPr>
        <p:spPr/>
        <p:txBody>
          <a:bodyPr/>
          <a:lstStyle/>
          <a:p>
            <a:pPr marL="0" marR="0" lvl="0" indent="0" algn="r" defTabSz="914263" rtl="0" eaLnBrk="1" fontAlgn="auto" latinLnBrk="0" hangingPunct="1">
              <a:lnSpc>
                <a:spcPct val="100000"/>
              </a:lnSpc>
              <a:spcBef>
                <a:spcPts val="0"/>
              </a:spcBef>
              <a:spcAft>
                <a:spcPts val="0"/>
              </a:spcAft>
              <a:buClrTx/>
              <a:buSzTx/>
              <a:buFontTx/>
              <a:buNone/>
              <a:tabLst/>
              <a:defRPr/>
            </a:pPr>
            <a:fld id="{0533E418-C684-4945-99FD-AD67B519583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3" rtl="0" eaLnBrk="1" fontAlgn="auto" latinLnBrk="0" hangingPunct="1">
                <a:lnSpc>
                  <a:spcPct val="100000"/>
                </a:lnSpc>
                <a:spcBef>
                  <a:spcPts val="0"/>
                </a:spcBef>
                <a:spcAft>
                  <a:spcPts val="0"/>
                </a:spcAft>
                <a:buClrTx/>
                <a:buSzTx/>
                <a:buFontTx/>
                <a:buNone/>
                <a:tabLst/>
                <a:defRPr/>
              </a:pPr>
              <a:t>44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7472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154" rtl="0" eaLnBrk="1" fontAlgn="auto" latinLnBrk="0" hangingPunct="1">
              <a:lnSpc>
                <a:spcPct val="100000"/>
              </a:lnSpc>
              <a:spcBef>
                <a:spcPts val="0"/>
              </a:spcBef>
              <a:spcAft>
                <a:spcPts val="0"/>
              </a:spcAft>
              <a:buClrTx/>
              <a:buSzTx/>
              <a:buFontTx/>
              <a:buNone/>
              <a:tabLst/>
              <a:defRPr/>
            </a:pPr>
            <a:r>
              <a:rPr lang="en-AU" dirty="0"/>
              <a:t>Helmholtz decomposition into vector (A) and scalar (𝞅) potential </a:t>
            </a:r>
          </a:p>
          <a:p>
            <a:endParaRPr lang="en-AU" dirty="0"/>
          </a:p>
          <a:p>
            <a:pPr marL="0" marR="0" lvl="0" indent="0" algn="l" defTabSz="457154" rtl="0" eaLnBrk="1" fontAlgn="auto" latinLnBrk="0" hangingPunct="1">
              <a:lnSpc>
                <a:spcPct val="100000"/>
              </a:lnSpc>
              <a:spcBef>
                <a:spcPts val="0"/>
              </a:spcBef>
              <a:spcAft>
                <a:spcPts val="0"/>
              </a:spcAft>
              <a:buClrTx/>
              <a:buSzTx/>
              <a:buFontTx/>
              <a:buNone/>
              <a:tabLst/>
              <a:defRPr/>
            </a:pPr>
            <a:r>
              <a:rPr lang="en-AU" dirty="0"/>
              <a:t>For periodic boundary conditions 𝞅 = 0</a:t>
            </a:r>
          </a:p>
          <a:p>
            <a:pPr marL="0" marR="0" lvl="0" indent="0" algn="l" defTabSz="457154" rtl="0" eaLnBrk="1" fontAlgn="auto" latinLnBrk="0" hangingPunct="1">
              <a:lnSpc>
                <a:spcPct val="100000"/>
              </a:lnSpc>
              <a:spcBef>
                <a:spcPts val="0"/>
              </a:spcBef>
              <a:spcAft>
                <a:spcPts val="0"/>
              </a:spcAft>
              <a:buClrTx/>
              <a:buSzTx/>
              <a:buFontTx/>
              <a:buNone/>
              <a:tabLst/>
              <a:defRPr/>
            </a:pPr>
            <a:endParaRPr lang="en-AU" dirty="0"/>
          </a:p>
          <a:p>
            <a:r>
              <a:rPr lang="en-AU" dirty="0"/>
              <a:t>The auto encoder learns A~ rather than V~ </a:t>
            </a:r>
          </a:p>
          <a:p>
            <a:pPr marL="0" marR="0" lvl="0" indent="0" algn="l" defTabSz="457154" rtl="0" eaLnBrk="1" fontAlgn="auto" latinLnBrk="0" hangingPunct="1">
              <a:lnSpc>
                <a:spcPct val="100000"/>
              </a:lnSpc>
              <a:spcBef>
                <a:spcPts val="0"/>
              </a:spcBef>
              <a:spcAft>
                <a:spcPts val="0"/>
              </a:spcAft>
              <a:buClrTx/>
              <a:buSzTx/>
              <a:buFontTx/>
              <a:buNone/>
              <a:tabLst/>
              <a:defRPr/>
            </a:pPr>
            <a:r>
              <a:rPr lang="en-AU" dirty="0"/>
              <a:t>but we simultaneously require that the curl of A~ is equal to V~</a:t>
            </a:r>
          </a:p>
          <a:p>
            <a:endParaRPr lang="en-AU" dirty="0"/>
          </a:p>
          <a:p>
            <a:r>
              <a:rPr lang="en-AU" dirty="0"/>
              <a:t>For an equidistant mesh grid, CNNs can represent derivatives</a:t>
            </a:r>
          </a:p>
          <a:p>
            <a:endParaRPr lang="en-AU" dirty="0"/>
          </a:p>
          <a:p>
            <a:pPr marL="0" marR="0" lvl="0" indent="0" algn="l" defTabSz="457154" rtl="0" eaLnBrk="1" fontAlgn="auto" latinLnBrk="0" hangingPunct="1">
              <a:lnSpc>
                <a:spcPct val="100000"/>
              </a:lnSpc>
              <a:spcBef>
                <a:spcPts val="0"/>
              </a:spcBef>
              <a:spcAft>
                <a:spcPts val="0"/>
              </a:spcAft>
              <a:buClrTx/>
              <a:buSzTx/>
              <a:buFontTx/>
              <a:buNone/>
              <a:tabLst/>
              <a:defRPr/>
            </a:pPr>
            <a:r>
              <a:rPr lang="en-AU" dirty="0"/>
              <a:t>And we also need to represent the boundary conditions</a:t>
            </a:r>
          </a:p>
          <a:p>
            <a:endParaRPr lang="en-AU" dirty="0"/>
          </a:p>
          <a:p>
            <a:r>
              <a:rPr lang="en-AU" dirty="0"/>
              <a:t>The paper describe how to obtain them as non-trainable filters by using so called </a:t>
            </a:r>
            <a:r>
              <a:rPr lang="en-AU" dirty="0" err="1"/>
              <a:t>stensils</a:t>
            </a:r>
            <a:r>
              <a:rPr lang="en-AU" dirty="0"/>
              <a:t> and ghost cells. </a:t>
            </a:r>
          </a:p>
          <a:p>
            <a:r>
              <a:rPr lang="en-AU" dirty="0"/>
              <a:t>In the end it reduces to ‘they can be described with CNNs without trainable parameters’</a:t>
            </a:r>
          </a:p>
        </p:txBody>
      </p:sp>
      <p:sp>
        <p:nvSpPr>
          <p:cNvPr id="4" name="Slide Number Placeholder 3"/>
          <p:cNvSpPr>
            <a:spLocks noGrp="1"/>
          </p:cNvSpPr>
          <p:nvPr>
            <p:ph type="sldNum" sz="quarter" idx="5"/>
          </p:nvPr>
        </p:nvSpPr>
        <p:spPr/>
        <p:txBody>
          <a:bodyPr/>
          <a:lstStyle/>
          <a:p>
            <a:pPr marL="0" marR="0" lvl="0" indent="0" algn="r" defTabSz="914263" rtl="0" eaLnBrk="1" fontAlgn="auto" latinLnBrk="0" hangingPunct="1">
              <a:lnSpc>
                <a:spcPct val="100000"/>
              </a:lnSpc>
              <a:spcBef>
                <a:spcPts val="0"/>
              </a:spcBef>
              <a:spcAft>
                <a:spcPts val="0"/>
              </a:spcAft>
              <a:buClrTx/>
              <a:buSzTx/>
              <a:buFontTx/>
              <a:buNone/>
              <a:tabLst/>
              <a:defRPr/>
            </a:pPr>
            <a:fld id="{0533E418-C684-4945-99FD-AD67B519583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3" rtl="0" eaLnBrk="1" fontAlgn="auto" latinLnBrk="0" hangingPunct="1">
                <a:lnSpc>
                  <a:spcPct val="100000"/>
                </a:lnSpc>
                <a:spcBef>
                  <a:spcPts val="0"/>
                </a:spcBef>
                <a:spcAft>
                  <a:spcPts val="0"/>
                </a:spcAft>
                <a:buClrTx/>
                <a:buSzTx/>
                <a:buFontTx/>
                <a:buNone/>
                <a:tabLst/>
                <a:defRPr/>
              </a:pPr>
              <a:t>45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34446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Tested on simulated data</a:t>
            </a:r>
          </a:p>
          <a:p>
            <a:endParaRPr lang="en-AU" dirty="0"/>
          </a:p>
          <a:p>
            <a:r>
              <a:rPr lang="en-AU" dirty="0"/>
              <a:t>Compare divergence of V and turbulence statistics</a:t>
            </a:r>
          </a:p>
          <a:p>
            <a:endParaRPr lang="en-AU" dirty="0"/>
          </a:p>
          <a:p>
            <a:r>
              <a:rPr lang="en-AU" dirty="0"/>
              <a:t>Superior performance on the imposed criteria BUT both autoencoders perform well on the remaining turbulence statistics, in particular on medium/large scales, </a:t>
            </a:r>
            <a:r>
              <a:rPr lang="en-AU" dirty="0" err="1"/>
              <a:t>phyCAE</a:t>
            </a:r>
            <a:r>
              <a:rPr lang="en-AU" dirty="0"/>
              <a:t> better on small scales</a:t>
            </a:r>
          </a:p>
          <a:p>
            <a:endParaRPr lang="en-AU" dirty="0"/>
          </a:p>
          <a:p>
            <a:endParaRPr lang="en-AU" dirty="0"/>
          </a:p>
          <a:p>
            <a:r>
              <a:rPr lang="en-AU" dirty="0"/>
              <a:t>Limitations/future challenges:</a:t>
            </a:r>
          </a:p>
          <a:p>
            <a:r>
              <a:rPr lang="en-AU" dirty="0"/>
              <a:t>Non-uniform grid mesh</a:t>
            </a:r>
          </a:p>
          <a:p>
            <a:r>
              <a:rPr lang="en-AU" dirty="0"/>
              <a:t>More general constraints (very problem specific)</a:t>
            </a:r>
          </a:p>
        </p:txBody>
      </p:sp>
      <p:sp>
        <p:nvSpPr>
          <p:cNvPr id="4" name="Slide Number Placeholder 3"/>
          <p:cNvSpPr>
            <a:spLocks noGrp="1"/>
          </p:cNvSpPr>
          <p:nvPr>
            <p:ph type="sldNum" sz="quarter" idx="5"/>
          </p:nvPr>
        </p:nvSpPr>
        <p:spPr/>
        <p:txBody>
          <a:bodyPr/>
          <a:lstStyle/>
          <a:p>
            <a:pPr marL="0" marR="0" lvl="0" indent="0" algn="r" defTabSz="914263" rtl="0" eaLnBrk="1" fontAlgn="auto" latinLnBrk="0" hangingPunct="1">
              <a:lnSpc>
                <a:spcPct val="100000"/>
              </a:lnSpc>
              <a:spcBef>
                <a:spcPts val="0"/>
              </a:spcBef>
              <a:spcAft>
                <a:spcPts val="0"/>
              </a:spcAft>
              <a:buClrTx/>
              <a:buSzTx/>
              <a:buFontTx/>
              <a:buNone/>
              <a:tabLst/>
              <a:defRPr/>
            </a:pPr>
            <a:fld id="{0533E418-C684-4945-99FD-AD67B519583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3" rtl="0" eaLnBrk="1" fontAlgn="auto" latinLnBrk="0" hangingPunct="1">
                <a:lnSpc>
                  <a:spcPct val="100000"/>
                </a:lnSpc>
                <a:spcBef>
                  <a:spcPts val="0"/>
                </a:spcBef>
                <a:spcAft>
                  <a:spcPts val="0"/>
                </a:spcAft>
                <a:buClrTx/>
                <a:buSzTx/>
                <a:buFontTx/>
                <a:buNone/>
                <a:tabLst/>
                <a:defRPr/>
              </a:pPr>
              <a:t>46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84366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Energy</a:t>
            </a:r>
          </a:p>
          <a:p>
            <a:r>
              <a:rPr lang="nb-NO" dirty="0" err="1"/>
              <a:t>Momentum</a:t>
            </a:r>
            <a:endParaRPr lang="nb-NO" dirty="0"/>
          </a:p>
          <a:p>
            <a:r>
              <a:rPr lang="nb-NO" dirty="0"/>
              <a:t>Mass</a:t>
            </a:r>
          </a:p>
          <a:p>
            <a:r>
              <a:rPr lang="nb-NO" dirty="0"/>
              <a:t>Charge</a:t>
            </a:r>
          </a:p>
          <a:p>
            <a:endParaRPr lang="nb-NO" dirty="0"/>
          </a:p>
          <a:p>
            <a:endParaRPr lang="en-NO" dirty="0"/>
          </a:p>
        </p:txBody>
      </p:sp>
      <p:sp>
        <p:nvSpPr>
          <p:cNvPr id="4" name="Slide Number Placeholder 3"/>
          <p:cNvSpPr>
            <a:spLocks noGrp="1"/>
          </p:cNvSpPr>
          <p:nvPr>
            <p:ph type="sldNum" sz="quarter" idx="5"/>
          </p:nvPr>
        </p:nvSpPr>
        <p:spPr/>
        <p:txBody>
          <a:bodyPr/>
          <a:lstStyle/>
          <a:p>
            <a:pPr marL="0" marR="0" lvl="0" indent="0" algn="r" defTabSz="914263" rtl="0" eaLnBrk="1" fontAlgn="auto" latinLnBrk="0" hangingPunct="1">
              <a:lnSpc>
                <a:spcPct val="100000"/>
              </a:lnSpc>
              <a:spcBef>
                <a:spcPts val="0"/>
              </a:spcBef>
              <a:spcAft>
                <a:spcPts val="0"/>
              </a:spcAft>
              <a:buClrTx/>
              <a:buSzTx/>
              <a:buFontTx/>
              <a:buNone/>
              <a:tabLst/>
              <a:defRPr/>
            </a:pPr>
            <a:fld id="{0533E418-C684-4945-99FD-AD67B519583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3" rtl="0" eaLnBrk="1" fontAlgn="auto" latinLnBrk="0" hangingPunct="1">
                <a:lnSpc>
                  <a:spcPct val="100000"/>
                </a:lnSpc>
                <a:spcBef>
                  <a:spcPts val="0"/>
                </a:spcBef>
                <a:spcAft>
                  <a:spcPts val="0"/>
                </a:spcAft>
                <a:buClrTx/>
                <a:buSzTx/>
                <a:buFontTx/>
                <a:buNone/>
                <a:tabLst/>
                <a:defRPr/>
              </a:pPr>
              <a:t>47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15698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Newtonian mechanics allows us to compute where the mass is at any given time based on energy conservation</a:t>
            </a:r>
          </a:p>
          <a:p>
            <a:r>
              <a:rPr lang="en-NO" dirty="0"/>
              <a:t>Energy in the spring, and energy in movement</a:t>
            </a:r>
          </a:p>
          <a:p>
            <a:r>
              <a:rPr lang="en-NO" dirty="0"/>
              <a:t>Gives us a second order ordinary differential equation</a:t>
            </a:r>
          </a:p>
          <a:p>
            <a:endParaRPr lang="en-NO" dirty="0"/>
          </a:p>
          <a:p>
            <a:endParaRPr lang="en-NO" dirty="0"/>
          </a:p>
          <a:p>
            <a:r>
              <a:rPr lang="en-NO" dirty="0"/>
              <a:t>Refer to Alexanders slides (insert at the end?)</a:t>
            </a:r>
          </a:p>
          <a:p>
            <a:r>
              <a:rPr lang="en-GB" dirty="0"/>
              <a:t>https://</a:t>
            </a:r>
            <a:r>
              <a:rPr lang="en-GB" dirty="0" err="1"/>
              <a:t>sintef.sharepoint.com</a:t>
            </a:r>
            <a:r>
              <a:rPr lang="en-GB" dirty="0"/>
              <a:t>/teams/</a:t>
            </a:r>
            <a:r>
              <a:rPr lang="en-GB" dirty="0" err="1"/>
              <a:t>PhysicsinMLAAI</a:t>
            </a:r>
            <a:r>
              <a:rPr lang="en-GB" dirty="0"/>
              <a:t>/Delte%20dokumenter/General/Presentations/</a:t>
            </a:r>
            <a:r>
              <a:rPr lang="en-GB" dirty="0" err="1"/>
              <a:t>GroupMeeting_pHNN_introduction.pdf?CT</a:t>
            </a:r>
            <a:r>
              <a:rPr lang="en-GB" dirty="0"/>
              <a:t>=1693046592166&amp;OR=</a:t>
            </a:r>
            <a:r>
              <a:rPr lang="en-GB" dirty="0" err="1"/>
              <a:t>ItemsView</a:t>
            </a:r>
            <a:endParaRPr lang="en-NO" dirty="0"/>
          </a:p>
        </p:txBody>
      </p:sp>
      <p:sp>
        <p:nvSpPr>
          <p:cNvPr id="4" name="Slide Number Placeholder 3"/>
          <p:cNvSpPr>
            <a:spLocks noGrp="1"/>
          </p:cNvSpPr>
          <p:nvPr>
            <p:ph type="sldNum" sz="quarter" idx="5"/>
          </p:nvPr>
        </p:nvSpPr>
        <p:spPr/>
        <p:txBody>
          <a:bodyPr/>
          <a:lstStyle/>
          <a:p>
            <a:fld id="{0533E418-C684-4945-99FD-AD67B519583E}" type="slidenum">
              <a:rPr lang="en-GB" smtClean="0"/>
              <a:t>48</a:t>
            </a:fld>
            <a:endParaRPr lang="en-GB"/>
          </a:p>
        </p:txBody>
      </p:sp>
    </p:spTree>
    <p:extLst>
      <p:ext uri="{BB962C8B-B14F-4D97-AF65-F5344CB8AC3E}">
        <p14:creationId xmlns:p14="http://schemas.microsoft.com/office/powerpoint/2010/main" val="42283059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Vector quantities -&gt; messy</a:t>
            </a:r>
          </a:p>
          <a:p>
            <a:r>
              <a:rPr lang="en-NO" dirty="0"/>
              <a:t>Use scalar quantities instead -&gt; Hamiltonian formulation</a:t>
            </a:r>
          </a:p>
          <a:p>
            <a:endParaRPr lang="en-NO" dirty="0"/>
          </a:p>
          <a:p>
            <a:r>
              <a:rPr lang="en-NO" dirty="0"/>
              <a:t>Skip all derivations, here are some advantages</a:t>
            </a:r>
          </a:p>
          <a:p>
            <a:endParaRPr lang="en-NO" dirty="0"/>
          </a:p>
          <a:p>
            <a:r>
              <a:rPr lang="en-NO" dirty="0"/>
              <a:t>For the mass-spring example</a:t>
            </a:r>
          </a:p>
          <a:p>
            <a:r>
              <a:rPr lang="en-NO" dirty="0"/>
              <a:t>Generalised coordinates</a:t>
            </a:r>
          </a:p>
          <a:p>
            <a:endParaRPr lang="en-NO" dirty="0"/>
          </a:p>
          <a:p>
            <a:r>
              <a:rPr lang="en-NO" dirty="0"/>
              <a:t>Define H such that changes in H gives us the time-evolution of the coordinates (S_xi = (delta xi/deltap, -delta xi/delta q), where xi is p and q. S is a vector field over p and q, with symplectic gradient: Moving in the direction of symplectic gradient preserves the output)</a:t>
            </a:r>
          </a:p>
          <a:p>
            <a:endParaRPr lang="en-NO" dirty="0"/>
          </a:p>
          <a:p>
            <a:r>
              <a:rPr lang="en-NO" dirty="0"/>
              <a:t>In the Hamiltonian formulation H can be ralted to the systems total energy which is preserved.</a:t>
            </a:r>
          </a:p>
          <a:p>
            <a:endParaRPr lang="en-NO" dirty="0"/>
          </a:p>
          <a:p>
            <a:endParaRPr lang="en-NO" dirty="0"/>
          </a:p>
          <a:p>
            <a:r>
              <a:rPr lang="en-NO" dirty="0"/>
              <a:t>Write out as kinetic and potential energy, and with </a:t>
            </a:r>
            <a:r>
              <a:rPr lang="en-GB" dirty="0"/>
              <a:t>p-dot and q-dot above we can recovers same equation as before (basically from q-dot)</a:t>
            </a:r>
          </a:p>
          <a:p>
            <a:endParaRPr lang="en-NO" dirty="0"/>
          </a:p>
          <a:p>
            <a:endParaRPr lang="en-NO" dirty="0"/>
          </a:p>
          <a:p>
            <a:endParaRPr lang="en-NO" dirty="0"/>
          </a:p>
          <a:p>
            <a:endParaRPr lang="en-NO" dirty="0"/>
          </a:p>
          <a:p>
            <a:endParaRPr lang="en-NO" dirty="0"/>
          </a:p>
        </p:txBody>
      </p:sp>
      <p:sp>
        <p:nvSpPr>
          <p:cNvPr id="4" name="Slide Number Placeholder 3"/>
          <p:cNvSpPr>
            <a:spLocks noGrp="1"/>
          </p:cNvSpPr>
          <p:nvPr>
            <p:ph type="sldNum" sz="quarter" idx="5"/>
          </p:nvPr>
        </p:nvSpPr>
        <p:spPr/>
        <p:txBody>
          <a:bodyPr/>
          <a:lstStyle/>
          <a:p>
            <a:fld id="{0533E418-C684-4945-99FD-AD67B519583E}" type="slidenum">
              <a:rPr lang="en-GB" smtClean="0"/>
              <a:t>49</a:t>
            </a:fld>
            <a:endParaRPr lang="en-GB"/>
          </a:p>
        </p:txBody>
      </p:sp>
    </p:spTree>
    <p:extLst>
      <p:ext uri="{BB962C8B-B14F-4D97-AF65-F5344CB8AC3E}">
        <p14:creationId xmlns:p14="http://schemas.microsoft.com/office/powerpoint/2010/main" val="32190317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greydanus.github.io</a:t>
            </a:r>
            <a:r>
              <a:rPr lang="en-GB" dirty="0"/>
              <a:t>/2019/05/15/</a:t>
            </a:r>
            <a:r>
              <a:rPr lang="en-GB" dirty="0" err="1"/>
              <a:t>hamiltonian-nns</a:t>
            </a:r>
            <a:r>
              <a:rPr lang="en-GB" dirty="0"/>
              <a:t>/</a:t>
            </a:r>
            <a:endParaRPr lang="en-NO" dirty="0"/>
          </a:p>
        </p:txBody>
      </p:sp>
      <p:sp>
        <p:nvSpPr>
          <p:cNvPr id="4" name="Slide Number Placeholder 3"/>
          <p:cNvSpPr>
            <a:spLocks noGrp="1"/>
          </p:cNvSpPr>
          <p:nvPr>
            <p:ph type="sldNum" sz="quarter" idx="5"/>
          </p:nvPr>
        </p:nvSpPr>
        <p:spPr/>
        <p:txBody>
          <a:bodyPr/>
          <a:lstStyle/>
          <a:p>
            <a:fld id="{0533E418-C684-4945-99FD-AD67B519583E}" type="slidenum">
              <a:rPr lang="en-GB" smtClean="0"/>
              <a:t>50</a:t>
            </a:fld>
            <a:endParaRPr lang="en-GB"/>
          </a:p>
        </p:txBody>
      </p:sp>
    </p:spTree>
    <p:extLst>
      <p:ext uri="{BB962C8B-B14F-4D97-AF65-F5344CB8AC3E}">
        <p14:creationId xmlns:p14="http://schemas.microsoft.com/office/powerpoint/2010/main" val="2045222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ChatGPT has read/seen many more books on classical mechanics than I have. And you can get it to give detailed answers with all the equations etc. But the answer is still wrong – ChatGPT ignores implicit knowledge. </a:t>
            </a:r>
          </a:p>
          <a:p>
            <a:endParaRPr lang="en-NO" dirty="0"/>
          </a:p>
          <a:p>
            <a:endParaRPr lang="en-NO" dirty="0"/>
          </a:p>
          <a:p>
            <a:endParaRPr lang="en-NO" dirty="0"/>
          </a:p>
          <a:p>
            <a:pPr algn="l"/>
            <a:r>
              <a:rPr lang="en-GB" b="0" i="0" dirty="0">
                <a:effectLst/>
                <a:latin typeface="Söhne"/>
              </a:rPr>
              <a:t>You have a ball of 1kg attached to a 1m spring, which is attached horizontally to a wall. The spring constant is 1 and the spring is extended by 10 cm. Describe briefly what happens when you let go of the ball?</a:t>
            </a:r>
          </a:p>
          <a:p>
            <a:pPr algn="l"/>
            <a:r>
              <a:rPr lang="en-GB" b="0" i="0" dirty="0" err="1">
                <a:effectLst/>
                <a:latin typeface="Söhne"/>
              </a:rPr>
              <a:t>ChatGPT</a:t>
            </a:r>
            <a:r>
              <a:rPr lang="en-GB" b="0" i="0" dirty="0">
                <a:effectLst/>
                <a:latin typeface="Söhne"/>
              </a:rPr>
              <a:t>&gt; When the 1 kg ball attached to the 1 m spring extended by 10 cm is released, it will undergo simple harmonic motion. The spring's restoring force will pull the ball back towards its equilibrium position. As the ball moves towards equilibrium, the spring force decreases, and the ball's kinetic energy converts to potential energy as it compresses the spring. The ball momentarily stops at equilibrium before continuing in the opposite direction due to inertia. The process repeats, causing oscillatory motion around the equilibrium point. Over time, energy is gradually lost due to factors like air resistance and friction, causing the amplitude of oscillation to decrease until the ball eventually comes to rest at the equilibrium position</a:t>
            </a:r>
          </a:p>
          <a:p>
            <a:endParaRPr lang="en-NO" dirty="0"/>
          </a:p>
          <a:p>
            <a:pPr algn="l"/>
            <a:r>
              <a:rPr lang="en-GB" b="0" i="0" dirty="0">
                <a:solidFill>
                  <a:srgbClr val="FFFFFF"/>
                </a:solidFill>
                <a:effectLst/>
                <a:latin typeface="Söhne"/>
              </a:rPr>
              <a:t>How about gravity? Give a brief answer</a:t>
            </a:r>
          </a:p>
          <a:p>
            <a:pPr algn="l"/>
            <a:r>
              <a:rPr lang="en-GB" b="0" i="0" dirty="0" err="1">
                <a:solidFill>
                  <a:srgbClr val="FFFFFF"/>
                </a:solidFill>
                <a:effectLst/>
                <a:latin typeface="Söhne"/>
              </a:rPr>
              <a:t>ChatGPT</a:t>
            </a:r>
            <a:r>
              <a:rPr lang="en-GB" b="0" i="0" dirty="0">
                <a:solidFill>
                  <a:srgbClr val="FFFFFF"/>
                </a:solidFill>
                <a:effectLst/>
                <a:latin typeface="Söhne"/>
              </a:rPr>
              <a:t>&gt; Gravity contributes to the ball's motion by adding to the restoring force when the ball is compressed and opposing its motion when it overshoots the equilibrium position. It also plays a role in energy loss through damping over time.</a:t>
            </a:r>
          </a:p>
          <a:p>
            <a:pPr algn="l"/>
            <a:br>
              <a:rPr lang="en-GB" b="0" i="0" dirty="0">
                <a:solidFill>
                  <a:srgbClr val="FFFFFF"/>
                </a:solidFill>
                <a:effectLst/>
                <a:latin typeface="Söhne"/>
              </a:rPr>
            </a:br>
            <a:endParaRPr lang="en-GB" b="0" i="0" dirty="0">
              <a:solidFill>
                <a:srgbClr val="FFFFFF"/>
              </a:solidFill>
              <a:effectLst/>
              <a:latin typeface="Söhne"/>
            </a:endParaRPr>
          </a:p>
          <a:p>
            <a:endParaRPr lang="en-NO" dirty="0"/>
          </a:p>
        </p:txBody>
      </p:sp>
      <p:sp>
        <p:nvSpPr>
          <p:cNvPr id="4" name="Slide Number Placeholder 3"/>
          <p:cNvSpPr>
            <a:spLocks noGrp="1"/>
          </p:cNvSpPr>
          <p:nvPr>
            <p:ph type="sldNum" sz="quarter" idx="5"/>
          </p:nvPr>
        </p:nvSpPr>
        <p:spPr/>
        <p:txBody>
          <a:bodyPr/>
          <a:lstStyle/>
          <a:p>
            <a:fld id="{0533E418-C684-4945-99FD-AD67B519583E}" type="slidenum">
              <a:rPr lang="en-GB" smtClean="0"/>
              <a:t>5</a:t>
            </a:fld>
            <a:endParaRPr lang="en-GB"/>
          </a:p>
        </p:txBody>
      </p:sp>
    </p:spTree>
    <p:extLst>
      <p:ext uri="{BB962C8B-B14F-4D97-AF65-F5344CB8AC3E}">
        <p14:creationId xmlns:p14="http://schemas.microsoft.com/office/powerpoint/2010/main" val="8500567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0533E418-C684-4945-99FD-AD67B519583E}" type="slidenum">
              <a:rPr lang="en-GB" smtClean="0"/>
              <a:t>51</a:t>
            </a:fld>
            <a:endParaRPr lang="en-GB"/>
          </a:p>
        </p:txBody>
      </p:sp>
    </p:spTree>
    <p:extLst>
      <p:ext uri="{BB962C8B-B14F-4D97-AF65-F5344CB8AC3E}">
        <p14:creationId xmlns:p14="http://schemas.microsoft.com/office/powerpoint/2010/main" val="24517094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Newtonian mechanics allows us to compute where the mass is at any given time based on energy conservation</a:t>
            </a:r>
          </a:p>
          <a:p>
            <a:r>
              <a:rPr lang="en-NO" dirty="0"/>
              <a:t>Energy in the spring, and energy in movement</a:t>
            </a:r>
          </a:p>
          <a:p>
            <a:r>
              <a:rPr lang="en-NO" dirty="0"/>
              <a:t>Gives us a second order ordinary differential equation</a:t>
            </a:r>
          </a:p>
          <a:p>
            <a:endParaRPr lang="en-NO" dirty="0"/>
          </a:p>
          <a:p>
            <a:endParaRPr lang="en-NO" dirty="0"/>
          </a:p>
          <a:p>
            <a:r>
              <a:rPr lang="en-NO" dirty="0"/>
              <a:t>Refer to Alexanders slides (insert at the end?)</a:t>
            </a:r>
          </a:p>
          <a:p>
            <a:r>
              <a:rPr lang="en-GB" dirty="0"/>
              <a:t>https://</a:t>
            </a:r>
            <a:r>
              <a:rPr lang="en-GB" dirty="0" err="1"/>
              <a:t>sintef.sharepoint.com</a:t>
            </a:r>
            <a:r>
              <a:rPr lang="en-GB" dirty="0"/>
              <a:t>/teams/</a:t>
            </a:r>
            <a:r>
              <a:rPr lang="en-GB" dirty="0" err="1"/>
              <a:t>PhysicsinMLAAI</a:t>
            </a:r>
            <a:r>
              <a:rPr lang="en-GB" dirty="0"/>
              <a:t>/Delte%20dokumenter/General/Presentations/</a:t>
            </a:r>
            <a:r>
              <a:rPr lang="en-GB" dirty="0" err="1"/>
              <a:t>GroupMeeting_pHNN_introduction.pdf?CT</a:t>
            </a:r>
            <a:r>
              <a:rPr lang="en-GB" dirty="0"/>
              <a:t>=1693046592166&amp;OR=</a:t>
            </a:r>
            <a:r>
              <a:rPr lang="en-GB" dirty="0" err="1"/>
              <a:t>ItemsView</a:t>
            </a:r>
            <a:endParaRPr lang="en-NO" dirty="0"/>
          </a:p>
        </p:txBody>
      </p:sp>
      <p:sp>
        <p:nvSpPr>
          <p:cNvPr id="4" name="Slide Number Placeholder 3"/>
          <p:cNvSpPr>
            <a:spLocks noGrp="1"/>
          </p:cNvSpPr>
          <p:nvPr>
            <p:ph type="sldNum" sz="quarter" idx="5"/>
          </p:nvPr>
        </p:nvSpPr>
        <p:spPr/>
        <p:txBody>
          <a:bodyPr/>
          <a:lstStyle/>
          <a:p>
            <a:fld id="{0533E418-C684-4945-99FD-AD67B519583E}" type="slidenum">
              <a:rPr lang="en-GB" smtClean="0"/>
              <a:t>52</a:t>
            </a:fld>
            <a:endParaRPr lang="en-GB"/>
          </a:p>
        </p:txBody>
      </p:sp>
    </p:spTree>
    <p:extLst>
      <p:ext uri="{BB962C8B-B14F-4D97-AF65-F5344CB8AC3E}">
        <p14:creationId xmlns:p14="http://schemas.microsoft.com/office/powerpoint/2010/main" val="42640947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NO" dirty="0"/>
              <a:t>ort-Hamiltonian if the external port only depends on time  (classical -&gt; van der shaft, NN -&gt; desai et al)</a:t>
            </a:r>
          </a:p>
          <a:p>
            <a:r>
              <a:rPr lang="en-NO" dirty="0"/>
              <a:t>Pseudo-Hamiltonian if the external port also depends on state (NN - &gt; Sølve et al)</a:t>
            </a:r>
          </a:p>
          <a:p>
            <a:endParaRPr lang="en-NO" dirty="0"/>
          </a:p>
          <a:p>
            <a:r>
              <a:rPr lang="en-NO" dirty="0"/>
              <a:t>Replace the unknown parts with neural networks but requiring their internal relations to be fulfilled (next slide)</a:t>
            </a:r>
          </a:p>
        </p:txBody>
      </p:sp>
      <p:sp>
        <p:nvSpPr>
          <p:cNvPr id="4" name="Slide Number Placeholder 3"/>
          <p:cNvSpPr>
            <a:spLocks noGrp="1"/>
          </p:cNvSpPr>
          <p:nvPr>
            <p:ph type="sldNum" sz="quarter" idx="5"/>
          </p:nvPr>
        </p:nvSpPr>
        <p:spPr/>
        <p:txBody>
          <a:bodyPr/>
          <a:lstStyle/>
          <a:p>
            <a:fld id="{0533E418-C684-4945-99FD-AD67B519583E}" type="slidenum">
              <a:rPr lang="en-GB" smtClean="0"/>
              <a:t>53</a:t>
            </a:fld>
            <a:endParaRPr lang="en-GB"/>
          </a:p>
        </p:txBody>
      </p:sp>
    </p:spTree>
    <p:extLst>
      <p:ext uri="{BB962C8B-B14F-4D97-AF65-F5344CB8AC3E}">
        <p14:creationId xmlns:p14="http://schemas.microsoft.com/office/powerpoint/2010/main" val="13068302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elvetica Neue" panose="02000503000000020004" pitchFamily="2" charset="0"/>
              </a:rPr>
              <a:t>The part where I could also have let </a:t>
            </a:r>
            <a:r>
              <a:rPr lang="en-GB" b="0" i="0" dirty="0" err="1">
                <a:solidFill>
                  <a:srgbClr val="222222"/>
                </a:solidFill>
                <a:effectLst/>
                <a:latin typeface="Helvetica Neue" panose="02000503000000020004" pitchFamily="2" charset="0"/>
              </a:rPr>
              <a:t>Sølve</a:t>
            </a:r>
            <a:r>
              <a:rPr lang="en-GB" b="0" i="0" dirty="0">
                <a:solidFill>
                  <a:srgbClr val="222222"/>
                </a:solidFill>
                <a:effectLst/>
                <a:latin typeface="Helvetica Neue" panose="02000503000000020004" pitchFamily="2" charset="0"/>
              </a:rPr>
              <a:t> explain…</a:t>
            </a:r>
          </a:p>
          <a:p>
            <a:endParaRPr lang="en-GB" b="0" i="0" dirty="0">
              <a:solidFill>
                <a:srgbClr val="222222"/>
              </a:solidFill>
              <a:effectLst/>
              <a:latin typeface="Helvetica Neue" panose="02000503000000020004" pitchFamily="2" charset="0"/>
            </a:endParaRPr>
          </a:p>
          <a:p>
            <a:r>
              <a:rPr lang="en-GB" b="0" i="0" dirty="0">
                <a:solidFill>
                  <a:srgbClr val="222222"/>
                </a:solidFill>
                <a:effectLst/>
                <a:latin typeface="Helvetica Neue" panose="02000503000000020004" pitchFamily="2" charset="0"/>
              </a:rPr>
              <a:t>Comparing implementations with various degrees of physics implemented</a:t>
            </a:r>
          </a:p>
          <a:p>
            <a:endParaRPr lang="en-GB" b="0" i="0" dirty="0">
              <a:solidFill>
                <a:srgbClr val="222222"/>
              </a:solidFill>
              <a:effectLst/>
              <a:latin typeface="Helvetica Neue" panose="02000503000000020004" pitchFamily="2" charset="0"/>
            </a:endParaRPr>
          </a:p>
          <a:p>
            <a:r>
              <a:rPr lang="en-GB" b="0" i="0" dirty="0">
                <a:solidFill>
                  <a:srgbClr val="222222"/>
                </a:solidFill>
                <a:effectLst/>
                <a:latin typeface="Helvetica Neue" panose="02000503000000020004" pitchFamily="2" charset="0"/>
              </a:rPr>
              <a:t>Results on damped-mass-spring system: Focus on the red, see how coordinates are recovered with minimal uncertainties because we enforce the learning to happen as a Hamiltonian which is preserved, internal dissipation and external forces (ports)</a:t>
            </a:r>
          </a:p>
          <a:p>
            <a:endParaRPr lang="en-GB" b="0" i="0" dirty="0">
              <a:solidFill>
                <a:srgbClr val="222222"/>
              </a:solidFill>
              <a:effectLst/>
              <a:latin typeface="Helvetica Neue" panose="02000503000000020004" pitchFamily="2" charset="0"/>
            </a:endParaRPr>
          </a:p>
          <a:p>
            <a:endParaRPr lang="en-GB" b="0" i="0" dirty="0">
              <a:solidFill>
                <a:srgbClr val="222222"/>
              </a:solidFill>
              <a:effectLst/>
              <a:latin typeface="Helvetica Neue" panose="02000503000000020004" pitchFamily="2" charset="0"/>
            </a:endParaRPr>
          </a:p>
          <a:p>
            <a:endParaRPr lang="en-GB" b="0" i="0" dirty="0">
              <a:solidFill>
                <a:srgbClr val="222222"/>
              </a:solidFill>
              <a:effectLst/>
              <a:latin typeface="Helvetica Neue" panose="02000503000000020004" pitchFamily="2" charset="0"/>
            </a:endParaRPr>
          </a:p>
          <a:p>
            <a:endParaRPr lang="en-GB" b="0" i="0" dirty="0">
              <a:solidFill>
                <a:srgbClr val="222222"/>
              </a:solidFill>
              <a:effectLst/>
              <a:latin typeface="Helvetica Neue" panose="02000503000000020004" pitchFamily="2" charset="0"/>
            </a:endParaRPr>
          </a:p>
          <a:p>
            <a:endParaRPr lang="en-GB" b="0" i="0" dirty="0">
              <a:solidFill>
                <a:srgbClr val="222222"/>
              </a:solidFill>
              <a:effectLst/>
              <a:latin typeface="Helvetica Neue" panose="02000503000000020004" pitchFamily="2" charset="0"/>
            </a:endParaRPr>
          </a:p>
          <a:p>
            <a:endParaRPr lang="en-GB" b="0" i="0" dirty="0">
              <a:solidFill>
                <a:srgbClr val="222222"/>
              </a:solidFill>
              <a:effectLst/>
              <a:latin typeface="Helvetica Neue" panose="02000503000000020004" pitchFamily="2" charset="0"/>
            </a:endParaRPr>
          </a:p>
          <a:p>
            <a:r>
              <a:rPr lang="en-GB" b="0" i="0" dirty="0">
                <a:solidFill>
                  <a:srgbClr val="222222"/>
                </a:solidFill>
                <a:effectLst/>
                <a:latin typeface="Helvetica Neue" panose="02000503000000020004" pitchFamily="2" charset="0"/>
              </a:rPr>
              <a:t>Figure: Architectures used in this study to learn dynamical systems. The naive extension of a standard feed forward NN [outlined in (a)] to incorporate time as an additional variable is shown in (b) and considered as the baseline network. The standard HNN in (c) is extended to receive time as an input and demonstrated by (d). Our innovation is presented in (e), which exploits port Hamiltonians and explicitly learns the force </a:t>
            </a:r>
            <a:r>
              <a:rPr lang="en-GB" b="0" i="0" dirty="0">
                <a:solidFill>
                  <a:srgbClr val="222222"/>
                </a:solidFill>
                <a:effectLst/>
                <a:latin typeface="MJXc-TeX-math-I"/>
              </a:rPr>
              <a:t>F</a:t>
            </a:r>
            <a:r>
              <a:rPr lang="el-GR" b="0" i="0" dirty="0">
                <a:solidFill>
                  <a:srgbClr val="222222"/>
                </a:solidFill>
                <a:effectLst/>
                <a:latin typeface="MJXc-TeX-math-I"/>
              </a:rPr>
              <a:t>θ</a:t>
            </a:r>
            <a:r>
              <a:rPr lang="el-GR" b="0" i="0" dirty="0">
                <a:solidFill>
                  <a:srgbClr val="222222"/>
                </a:solidFill>
                <a:effectLst/>
                <a:latin typeface="MJXc-TeX-main-R"/>
              </a:rPr>
              <a:t>2</a:t>
            </a:r>
            <a:r>
              <a:rPr lang="el-GR" b="0" i="0" dirty="0">
                <a:solidFill>
                  <a:srgbClr val="222222"/>
                </a:solidFill>
                <a:effectLst/>
                <a:latin typeface="Helvetica Neue" panose="02000503000000020004" pitchFamily="2" charset="0"/>
              </a:rPr>
              <a:t>, </a:t>
            </a:r>
            <a:r>
              <a:rPr lang="en-GB" b="0" i="0" dirty="0">
                <a:solidFill>
                  <a:srgbClr val="222222"/>
                </a:solidFill>
                <a:effectLst/>
                <a:latin typeface="Helvetica Neue" panose="02000503000000020004" pitchFamily="2" charset="0"/>
              </a:rPr>
              <a:t>the damping term </a:t>
            </a:r>
            <a:r>
              <a:rPr lang="en-GB" b="0" i="0" dirty="0">
                <a:solidFill>
                  <a:srgbClr val="222222"/>
                </a:solidFill>
                <a:effectLst/>
                <a:latin typeface="MJXc-TeX-math-I"/>
              </a:rPr>
              <a:t>N</a:t>
            </a:r>
            <a:r>
              <a:rPr lang="el-GR" b="0" i="0" dirty="0">
                <a:solidFill>
                  <a:srgbClr val="222222"/>
                </a:solidFill>
                <a:effectLst/>
                <a:latin typeface="MJXc-TeX-math-I"/>
              </a:rPr>
              <a:t>θ</a:t>
            </a:r>
            <a:r>
              <a:rPr lang="el-GR" b="0" i="0" dirty="0">
                <a:solidFill>
                  <a:srgbClr val="222222"/>
                </a:solidFill>
                <a:effectLst/>
                <a:latin typeface="MJXc-TeX-main-R"/>
              </a:rPr>
              <a:t>3</a:t>
            </a:r>
            <a:r>
              <a:rPr lang="el-GR" b="0" i="0" dirty="0">
                <a:solidFill>
                  <a:srgbClr val="222222"/>
                </a:solidFill>
                <a:effectLst/>
                <a:latin typeface="Helvetica Neue" panose="02000503000000020004" pitchFamily="2" charset="0"/>
              </a:rPr>
              <a:t> </a:t>
            </a:r>
            <a:r>
              <a:rPr lang="en-GB" b="0" i="0" dirty="0">
                <a:solidFill>
                  <a:srgbClr val="222222"/>
                </a:solidFill>
                <a:effectLst/>
                <a:latin typeface="Helvetica Neue" panose="02000503000000020004" pitchFamily="2" charset="0"/>
              </a:rPr>
              <a:t>and the Hamiltonian </a:t>
            </a:r>
            <a:r>
              <a:rPr lang="en-GB" b="0" i="0" dirty="0">
                <a:solidFill>
                  <a:srgbClr val="222222"/>
                </a:solidFill>
                <a:effectLst/>
                <a:latin typeface="MJXc-TeX-script-R"/>
              </a:rPr>
              <a:t>H</a:t>
            </a:r>
            <a:r>
              <a:rPr lang="el-GR" b="0" i="0" dirty="0">
                <a:solidFill>
                  <a:srgbClr val="222222"/>
                </a:solidFill>
                <a:effectLst/>
                <a:latin typeface="MJXc-TeX-math-I"/>
              </a:rPr>
              <a:t>θ</a:t>
            </a:r>
            <a:r>
              <a:rPr lang="el-GR" b="0" i="0" dirty="0">
                <a:solidFill>
                  <a:srgbClr val="222222"/>
                </a:solidFill>
                <a:effectLst/>
                <a:latin typeface="MJXc-TeX-main-R"/>
              </a:rPr>
              <a:t>1</a:t>
            </a:r>
            <a:r>
              <a:rPr lang="el-GR" b="0" i="0" dirty="0">
                <a:solidFill>
                  <a:srgbClr val="222222"/>
                </a:solidFill>
                <a:effectLst/>
                <a:latin typeface="Helvetica Neue" panose="02000503000000020004" pitchFamily="2" charset="0"/>
              </a:rPr>
              <a:t> </a:t>
            </a:r>
            <a:r>
              <a:rPr lang="en-GB" b="0" i="0" dirty="0">
                <a:solidFill>
                  <a:srgbClr val="222222"/>
                </a:solidFill>
                <a:effectLst/>
                <a:latin typeface="Helvetica Neue" panose="02000503000000020004" pitchFamily="2" charset="0"/>
              </a:rPr>
              <a:t>to predict the state-time derivatives.</a:t>
            </a:r>
            <a:endParaRPr lang="en-NO" dirty="0"/>
          </a:p>
        </p:txBody>
      </p:sp>
      <p:sp>
        <p:nvSpPr>
          <p:cNvPr id="4" name="Slide Number Placeholder 3"/>
          <p:cNvSpPr>
            <a:spLocks noGrp="1"/>
          </p:cNvSpPr>
          <p:nvPr>
            <p:ph type="sldNum" sz="quarter" idx="5"/>
          </p:nvPr>
        </p:nvSpPr>
        <p:spPr/>
        <p:txBody>
          <a:bodyPr/>
          <a:lstStyle/>
          <a:p>
            <a:fld id="{0533E418-C684-4945-99FD-AD67B519583E}" type="slidenum">
              <a:rPr lang="en-GB" smtClean="0"/>
              <a:t>54</a:t>
            </a:fld>
            <a:endParaRPr lang="en-GB"/>
          </a:p>
        </p:txBody>
      </p:sp>
    </p:spTree>
    <p:extLst>
      <p:ext uri="{BB962C8B-B14F-4D97-AF65-F5344CB8AC3E}">
        <p14:creationId xmlns:p14="http://schemas.microsoft.com/office/powerpoint/2010/main" val="17697290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Still not real world, but a lot more complicated than standard examples</a:t>
            </a:r>
          </a:p>
          <a:p>
            <a:endParaRPr lang="en-NO" dirty="0"/>
          </a:p>
          <a:p>
            <a:r>
              <a:rPr lang="en-NO" dirty="0"/>
              <a:t>4 tanks with water, measure level and flow (including in and out)</a:t>
            </a:r>
          </a:p>
          <a:p>
            <a:r>
              <a:rPr lang="en-GB" dirty="0"/>
              <a:t>L</a:t>
            </a:r>
            <a:r>
              <a:rPr lang="en-NO" dirty="0"/>
              <a:t>eft: Unknown leak in tank 4, model with allowed leaks in all tanks -&gt; identify where the leak is!</a:t>
            </a:r>
          </a:p>
          <a:p>
            <a:r>
              <a:rPr lang="en-NO" dirty="0"/>
              <a:t>Right: Black/orange compares the predictions of water level </a:t>
            </a:r>
            <a:r>
              <a:rPr lang="en-GB" dirty="0"/>
              <a:t>in</a:t>
            </a:r>
            <a:r>
              <a:rPr lang="en-NO" dirty="0"/>
              <a:t> 4th tank modelled while the leak is there. Because of the modular structure of the model, the leak can be removed -&gt;Yellow/black comparison</a:t>
            </a:r>
          </a:p>
          <a:p>
            <a:endParaRPr lang="en-NO" dirty="0"/>
          </a:p>
        </p:txBody>
      </p:sp>
      <p:sp>
        <p:nvSpPr>
          <p:cNvPr id="4" name="Slide Number Placeholder 3"/>
          <p:cNvSpPr>
            <a:spLocks noGrp="1"/>
          </p:cNvSpPr>
          <p:nvPr>
            <p:ph type="sldNum" sz="quarter" idx="5"/>
          </p:nvPr>
        </p:nvSpPr>
        <p:spPr/>
        <p:txBody>
          <a:bodyPr/>
          <a:lstStyle/>
          <a:p>
            <a:fld id="{0533E418-C684-4945-99FD-AD67B519583E}" type="slidenum">
              <a:rPr lang="en-GB" smtClean="0"/>
              <a:t>55</a:t>
            </a:fld>
            <a:endParaRPr lang="en-GB"/>
          </a:p>
        </p:txBody>
      </p:sp>
    </p:spTree>
    <p:extLst>
      <p:ext uri="{BB962C8B-B14F-4D97-AF65-F5344CB8AC3E}">
        <p14:creationId xmlns:p14="http://schemas.microsoft.com/office/powerpoint/2010/main" val="14223288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Add noise and two leaky tanks. First model indicate leakage in tank 1 and 5 -&gt; new iteration where leakage is only allowed in 1 and 4 -&gt; improvement.</a:t>
            </a:r>
          </a:p>
        </p:txBody>
      </p:sp>
      <p:sp>
        <p:nvSpPr>
          <p:cNvPr id="4" name="Slide Number Placeholder 3"/>
          <p:cNvSpPr>
            <a:spLocks noGrp="1"/>
          </p:cNvSpPr>
          <p:nvPr>
            <p:ph type="sldNum" sz="quarter" idx="5"/>
          </p:nvPr>
        </p:nvSpPr>
        <p:spPr/>
        <p:txBody>
          <a:bodyPr/>
          <a:lstStyle/>
          <a:p>
            <a:fld id="{0533E418-C684-4945-99FD-AD67B519583E}" type="slidenum">
              <a:rPr lang="en-GB" smtClean="0"/>
              <a:t>56</a:t>
            </a:fld>
            <a:endParaRPr lang="en-GB"/>
          </a:p>
        </p:txBody>
      </p:sp>
    </p:spTree>
    <p:extLst>
      <p:ext uri="{BB962C8B-B14F-4D97-AF65-F5344CB8AC3E}">
        <p14:creationId xmlns:p14="http://schemas.microsoft.com/office/powerpoint/2010/main" val="24498646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Hamiltonian learning restricted to ODE/PDEs and with a specific structure</a:t>
            </a:r>
          </a:p>
          <a:p>
            <a:r>
              <a:rPr lang="en-NO" dirty="0"/>
              <a:t>Subclass of operators in general</a:t>
            </a:r>
          </a:p>
          <a:p>
            <a:endParaRPr lang="en-NO" dirty="0"/>
          </a:p>
          <a:p>
            <a:r>
              <a:rPr lang="en-NO" dirty="0"/>
              <a:t>Operators maps from functions to functions (no strict mathematical definition)</a:t>
            </a:r>
          </a:p>
          <a:p>
            <a:r>
              <a:rPr lang="en-NO" dirty="0"/>
              <a:t>E.g. integrals, differential equations, fourier transforms</a:t>
            </a:r>
          </a:p>
          <a:p>
            <a:endParaRPr lang="en-NO" dirty="0"/>
          </a:p>
          <a:p>
            <a:r>
              <a:rPr lang="en-NO" dirty="0"/>
              <a:t>Physics very often described by operators</a:t>
            </a:r>
          </a:p>
        </p:txBody>
      </p:sp>
      <p:sp>
        <p:nvSpPr>
          <p:cNvPr id="4" name="Slide Number Placeholder 3"/>
          <p:cNvSpPr>
            <a:spLocks noGrp="1"/>
          </p:cNvSpPr>
          <p:nvPr>
            <p:ph type="sldNum" sz="quarter" idx="5"/>
          </p:nvPr>
        </p:nvSpPr>
        <p:spPr/>
        <p:txBody>
          <a:bodyPr/>
          <a:lstStyle/>
          <a:p>
            <a:fld id="{0533E418-C684-4945-99FD-AD67B519583E}" type="slidenum">
              <a:rPr lang="en-GB" smtClean="0"/>
              <a:t>58</a:t>
            </a:fld>
            <a:endParaRPr lang="en-GB"/>
          </a:p>
        </p:txBody>
      </p:sp>
    </p:spTree>
    <p:extLst>
      <p:ext uri="{BB962C8B-B14F-4D97-AF65-F5344CB8AC3E}">
        <p14:creationId xmlns:p14="http://schemas.microsoft.com/office/powerpoint/2010/main" val="36009541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sz="1800" dirty="0"/>
              <a:t>Lu, L., Jin, P., Pang G., Zhang, Z., Karniadakis, G., </a:t>
            </a:r>
            <a:r>
              <a:rPr lang="en-NO" sz="1800" b="1" dirty="0"/>
              <a:t>Learning nonlinear operators via DeepONet based on the universal approximation theorem of operators</a:t>
            </a:r>
            <a:r>
              <a:rPr lang="en-NO" sz="1800" dirty="0"/>
              <a:t>, Nature Machine Intelligence, 2021.</a:t>
            </a:r>
          </a:p>
          <a:p>
            <a:pPr lvl="1"/>
            <a:r>
              <a:rPr lang="en-NO" sz="1800" dirty="0"/>
              <a:t>223 (Nature) + 191 (arXiv) citations, first published on arXiv in 2019</a:t>
            </a:r>
          </a:p>
          <a:p>
            <a:endParaRPr lang="en-NO" dirty="0"/>
          </a:p>
        </p:txBody>
      </p:sp>
      <p:sp>
        <p:nvSpPr>
          <p:cNvPr id="4" name="Slide Number Placeholder 3"/>
          <p:cNvSpPr>
            <a:spLocks noGrp="1"/>
          </p:cNvSpPr>
          <p:nvPr>
            <p:ph type="sldNum" sz="quarter" idx="5"/>
          </p:nvPr>
        </p:nvSpPr>
        <p:spPr/>
        <p:txBody>
          <a:bodyPr/>
          <a:lstStyle/>
          <a:p>
            <a:fld id="{0533E418-C684-4945-99FD-AD67B519583E}" type="slidenum">
              <a:rPr lang="en-GB" smtClean="0"/>
              <a:t>59</a:t>
            </a:fld>
            <a:endParaRPr lang="en-GB"/>
          </a:p>
        </p:txBody>
      </p:sp>
    </p:spTree>
    <p:extLst>
      <p:ext uri="{BB962C8B-B14F-4D97-AF65-F5344CB8AC3E}">
        <p14:creationId xmlns:p14="http://schemas.microsoft.com/office/powerpoint/2010/main" val="836504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distill.pub</a:t>
            </a:r>
            <a:r>
              <a:rPr lang="en-AU" dirty="0"/>
              <a:t>/2021/</a:t>
            </a:r>
            <a:r>
              <a:rPr lang="en-AU" dirty="0" err="1"/>
              <a:t>gnn</a:t>
            </a:r>
            <a:r>
              <a:rPr lang="en-AU" dirty="0"/>
              <a:t>-intro/</a:t>
            </a:r>
          </a:p>
        </p:txBody>
      </p:sp>
      <p:sp>
        <p:nvSpPr>
          <p:cNvPr id="4" name="Slide Number Placeholder 3"/>
          <p:cNvSpPr>
            <a:spLocks noGrp="1"/>
          </p:cNvSpPr>
          <p:nvPr>
            <p:ph type="sldNum" sz="quarter" idx="5"/>
          </p:nvPr>
        </p:nvSpPr>
        <p:spPr/>
        <p:txBody>
          <a:bodyPr/>
          <a:lstStyle/>
          <a:p>
            <a:fld id="{0533E418-C684-4945-99FD-AD67B519583E}" type="slidenum">
              <a:rPr lang="en-GB" smtClean="0"/>
              <a:t>60</a:t>
            </a:fld>
            <a:endParaRPr lang="en-GB"/>
          </a:p>
        </p:txBody>
      </p:sp>
    </p:spTree>
    <p:extLst>
      <p:ext uri="{BB962C8B-B14F-4D97-AF65-F5344CB8AC3E}">
        <p14:creationId xmlns:p14="http://schemas.microsoft.com/office/powerpoint/2010/main" val="36331200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ieeexplore.ieee.org</a:t>
            </a:r>
            <a:r>
              <a:rPr lang="en-GB" dirty="0"/>
              <a:t>/abstract/document/10202799</a:t>
            </a:r>
            <a:endParaRPr lang="en-NO" dirty="0"/>
          </a:p>
        </p:txBody>
      </p:sp>
      <p:sp>
        <p:nvSpPr>
          <p:cNvPr id="4" name="Slide Number Placeholder 3"/>
          <p:cNvSpPr>
            <a:spLocks noGrp="1"/>
          </p:cNvSpPr>
          <p:nvPr>
            <p:ph type="sldNum" sz="quarter" idx="5"/>
          </p:nvPr>
        </p:nvSpPr>
        <p:spPr/>
        <p:txBody>
          <a:bodyPr/>
          <a:lstStyle/>
          <a:p>
            <a:pPr marL="0" marR="0" lvl="0" indent="0" algn="r" defTabSz="914355" rtl="0" eaLnBrk="1" fontAlgn="auto" latinLnBrk="0" hangingPunct="1">
              <a:lnSpc>
                <a:spcPct val="100000"/>
              </a:lnSpc>
              <a:spcBef>
                <a:spcPts val="0"/>
              </a:spcBef>
              <a:spcAft>
                <a:spcPts val="0"/>
              </a:spcAft>
              <a:buClrTx/>
              <a:buSzTx/>
              <a:buFontTx/>
              <a:buNone/>
              <a:tabLst/>
              <a:defRPr/>
            </a:pPr>
            <a:fld id="{6711E389-6B1A-4073-A398-96B5797B9778}" type="slidenum">
              <a:rPr kumimoji="0" lang="nb-N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5" rtl="0" eaLnBrk="1" fontAlgn="auto" latinLnBrk="0" hangingPunct="1">
                <a:lnSpc>
                  <a:spcPct val="100000"/>
                </a:lnSpc>
                <a:spcBef>
                  <a:spcPts val="0"/>
                </a:spcBef>
                <a:spcAft>
                  <a:spcPts val="0"/>
                </a:spcAft>
                <a:buClrTx/>
                <a:buSzTx/>
                <a:buFontTx/>
                <a:buNone/>
                <a:tabLst/>
                <a:defRPr/>
              </a:pPr>
              <a:t>62</a:t>
            </a:fld>
            <a:endParaRPr kumimoji="0" lang="nb-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461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ChatGPT has read/seen many more books on classical mechanics than I have. And you can get it to give detailed answers with all the equations etc. But the answer is still wrong – ChatGPT ignores implicit knowledge. </a:t>
            </a:r>
          </a:p>
          <a:p>
            <a:endParaRPr lang="en-NO" dirty="0"/>
          </a:p>
          <a:p>
            <a:r>
              <a:rPr lang="en-NO">
                <a:cs typeface="Calibri"/>
              </a:rPr>
              <a:t>And if in doubt, ChatGPT doesn't ask, it just assumes.</a:t>
            </a:r>
            <a:endParaRPr lang="en-NO" dirty="0"/>
          </a:p>
          <a:p>
            <a:r>
              <a:rPr lang="en-NO">
                <a:cs typeface="Calibri"/>
              </a:rPr>
              <a:t>We need people to ask questions, domain knowledge</a:t>
            </a:r>
            <a:endParaRPr lang="en-NO" dirty="0">
              <a:cs typeface="Calibri"/>
            </a:endParaRPr>
          </a:p>
          <a:p>
            <a:endParaRPr lang="en-NO" dirty="0">
              <a:latin typeface="Calibri" panose="020F0502020204030204"/>
              <a:cs typeface="Calibri" panose="020F0502020204030204"/>
            </a:endParaRPr>
          </a:p>
          <a:p>
            <a:endParaRPr lang="en-NO" dirty="0">
              <a:latin typeface="Calibri" panose="020F0502020204030204"/>
              <a:cs typeface="Calibri" panose="020F0502020204030204"/>
            </a:endParaRPr>
          </a:p>
          <a:p>
            <a:endParaRPr lang="en-NO" dirty="0">
              <a:latin typeface="Calibri" panose="020F0502020204030204"/>
              <a:cs typeface="Calibri" panose="020F0502020204030204"/>
            </a:endParaRPr>
          </a:p>
          <a:p>
            <a:pPr algn="l"/>
            <a:r>
              <a:rPr lang="en-GB" b="0" i="0" dirty="0">
                <a:effectLst/>
                <a:latin typeface="Söhne"/>
              </a:rPr>
              <a:t>You have a ball of 1kg attached to a 1m spring, which is attached horizontally to a wall. The spring constant is 1 and the spring is extended by 10 cm. Describe briefly what happens when you let go of the ball?</a:t>
            </a:r>
          </a:p>
          <a:p>
            <a:pPr algn="l"/>
            <a:r>
              <a:rPr lang="en-GB" b="0" i="0" dirty="0" err="1">
                <a:effectLst/>
                <a:latin typeface="Söhne"/>
              </a:rPr>
              <a:t>ChatGPT</a:t>
            </a:r>
            <a:r>
              <a:rPr lang="en-GB" b="0" i="0" dirty="0">
                <a:effectLst/>
                <a:latin typeface="Söhne"/>
              </a:rPr>
              <a:t>&gt; When the 1 kg ball attached to the 1 m spring extended by 10 cm is released, it will undergo simple harmonic motion. The spring's restoring force will pull the ball back towards its equilibrium position. As the ball moves towards equilibrium, the spring force decreases, and the ball's kinetic energy converts to potential energy as it compresses the spring. The ball momentarily stops at equilibrium before continuing in the opposite direction due to inertia. The process repeats, causing oscillatory motion around the equilibrium point. Over time, energy is gradually lost due to factors like air resistance and friction, causing the amplitude of oscillation to decrease until the ball eventually comes to rest at the equilibrium position</a:t>
            </a:r>
          </a:p>
          <a:p>
            <a:endParaRPr lang="en-NO" dirty="0"/>
          </a:p>
          <a:p>
            <a:pPr algn="l"/>
            <a:r>
              <a:rPr lang="en-GB" b="0" i="0" dirty="0">
                <a:solidFill>
                  <a:srgbClr val="FFFFFF"/>
                </a:solidFill>
                <a:effectLst/>
                <a:latin typeface="Söhne"/>
              </a:rPr>
              <a:t>How about gravity? Give a brief answer</a:t>
            </a:r>
          </a:p>
          <a:p>
            <a:pPr algn="l"/>
            <a:r>
              <a:rPr lang="en-GB" b="0" i="0" dirty="0" err="1">
                <a:solidFill>
                  <a:srgbClr val="FFFFFF"/>
                </a:solidFill>
                <a:effectLst/>
                <a:latin typeface="Söhne"/>
              </a:rPr>
              <a:t>ChatGPT</a:t>
            </a:r>
            <a:r>
              <a:rPr lang="en-GB" b="0" i="0" dirty="0">
                <a:solidFill>
                  <a:srgbClr val="FFFFFF"/>
                </a:solidFill>
                <a:effectLst/>
                <a:latin typeface="Söhne"/>
              </a:rPr>
              <a:t>&gt; Gravity contributes to the ball's motion by adding to the restoring force when the ball is compressed and opposing its motion when it overshoots the equilibrium position. It also plays a role in energy loss through damping over time.</a:t>
            </a:r>
          </a:p>
          <a:p>
            <a:pPr algn="l"/>
            <a:br>
              <a:rPr lang="en-GB" b="0" i="0" dirty="0">
                <a:solidFill>
                  <a:srgbClr val="FFFFFF"/>
                </a:solidFill>
                <a:effectLst/>
                <a:latin typeface="Söhne"/>
              </a:rPr>
            </a:br>
            <a:endParaRPr lang="en-GB" b="0" i="0" dirty="0">
              <a:solidFill>
                <a:srgbClr val="FFFFFF"/>
              </a:solidFill>
              <a:effectLst/>
              <a:latin typeface="Söhne"/>
            </a:endParaRPr>
          </a:p>
          <a:p>
            <a:endParaRPr lang="en-NO" dirty="0"/>
          </a:p>
        </p:txBody>
      </p:sp>
      <p:sp>
        <p:nvSpPr>
          <p:cNvPr id="4" name="Slide Number Placeholder 3"/>
          <p:cNvSpPr>
            <a:spLocks noGrp="1"/>
          </p:cNvSpPr>
          <p:nvPr>
            <p:ph type="sldNum" sz="quarter" idx="5"/>
          </p:nvPr>
        </p:nvSpPr>
        <p:spPr/>
        <p:txBody>
          <a:bodyPr/>
          <a:lstStyle/>
          <a:p>
            <a:fld id="{0533E418-C684-4945-99FD-AD67B519583E}" type="slidenum">
              <a:rPr lang="en-GB" smtClean="0"/>
              <a:t>6</a:t>
            </a:fld>
            <a:endParaRPr lang="en-GB"/>
          </a:p>
        </p:txBody>
      </p:sp>
    </p:spTree>
    <p:extLst>
      <p:ext uri="{BB962C8B-B14F-4D97-AF65-F5344CB8AC3E}">
        <p14:creationId xmlns:p14="http://schemas.microsoft.com/office/powerpoint/2010/main" val="9950302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a:t>Often</a:t>
            </a:r>
            <a:r>
              <a:rPr lang="nb-NO" dirty="0"/>
              <a:t> </a:t>
            </a:r>
            <a:r>
              <a:rPr lang="nb-NO" dirty="0" err="1"/>
              <a:t>we</a:t>
            </a:r>
            <a:r>
              <a:rPr lang="nb-NO" dirty="0"/>
              <a:t> </a:t>
            </a:r>
            <a:r>
              <a:rPr lang="nb-NO" dirty="0" err="1"/>
              <a:t>deal</a:t>
            </a:r>
            <a:r>
              <a:rPr lang="nb-NO" dirty="0"/>
              <a:t> </a:t>
            </a:r>
            <a:r>
              <a:rPr lang="nb-NO" dirty="0" err="1"/>
              <a:t>with</a:t>
            </a:r>
            <a:r>
              <a:rPr lang="nb-NO" dirty="0"/>
              <a:t> </a:t>
            </a:r>
            <a:r>
              <a:rPr lang="nb-NO" dirty="0" err="1"/>
              <a:t>tabular</a:t>
            </a:r>
            <a:r>
              <a:rPr lang="nb-NO" dirty="0"/>
              <a:t> data</a:t>
            </a:r>
          </a:p>
          <a:p>
            <a:r>
              <a:rPr lang="nb-NO" dirty="0" err="1"/>
              <a:t>Can</a:t>
            </a:r>
            <a:r>
              <a:rPr lang="nb-NO" dirty="0"/>
              <a:t> </a:t>
            </a:r>
            <a:r>
              <a:rPr lang="nb-NO" dirty="0" err="1"/>
              <a:t>learn</a:t>
            </a:r>
            <a:r>
              <a:rPr lang="nb-NO" dirty="0"/>
              <a:t> </a:t>
            </a:r>
            <a:r>
              <a:rPr lang="nb-NO" dirty="0" err="1"/>
              <a:t>row</a:t>
            </a:r>
            <a:r>
              <a:rPr lang="nb-NO" dirty="0"/>
              <a:t> by </a:t>
            </a:r>
            <a:r>
              <a:rPr lang="nb-NO" dirty="0" err="1"/>
              <a:t>row</a:t>
            </a:r>
            <a:endParaRPr lang="nb-NO" dirty="0"/>
          </a:p>
          <a:p>
            <a:r>
              <a:rPr lang="nb-NO" dirty="0" err="1"/>
              <a:t>But</a:t>
            </a:r>
            <a:r>
              <a:rPr lang="nb-NO" dirty="0"/>
              <a:t> </a:t>
            </a:r>
            <a:r>
              <a:rPr lang="nb-NO" dirty="0" err="1"/>
              <a:t>the</a:t>
            </a:r>
            <a:r>
              <a:rPr lang="nb-NO" dirty="0"/>
              <a:t> </a:t>
            </a:r>
            <a:r>
              <a:rPr lang="nb-NO" dirty="0" err="1"/>
              <a:t>structure</a:t>
            </a:r>
            <a:r>
              <a:rPr lang="nb-NO" dirty="0"/>
              <a:t> </a:t>
            </a:r>
            <a:r>
              <a:rPr lang="nb-NO" dirty="0" err="1"/>
              <a:t>of</a:t>
            </a:r>
            <a:r>
              <a:rPr lang="nb-NO" dirty="0"/>
              <a:t> </a:t>
            </a:r>
            <a:r>
              <a:rPr lang="nb-NO" dirty="0" err="1"/>
              <a:t>the</a:t>
            </a:r>
            <a:r>
              <a:rPr lang="nb-NO" dirty="0"/>
              <a:t> </a:t>
            </a:r>
            <a:r>
              <a:rPr lang="nb-NO" dirty="0" err="1"/>
              <a:t>table</a:t>
            </a:r>
            <a:r>
              <a:rPr lang="nb-NO" dirty="0"/>
              <a:t> </a:t>
            </a:r>
            <a:r>
              <a:rPr lang="nb-NO" dirty="0" err="1"/>
              <a:t>may</a:t>
            </a:r>
            <a:r>
              <a:rPr lang="nb-NO" dirty="0"/>
              <a:t> </a:t>
            </a:r>
            <a:r>
              <a:rPr lang="nb-NO" dirty="0" err="1"/>
              <a:t>depend</a:t>
            </a:r>
            <a:r>
              <a:rPr lang="nb-NO" dirty="0"/>
              <a:t> </a:t>
            </a:r>
            <a:r>
              <a:rPr lang="nb-NO" dirty="0" err="1"/>
              <a:t>on</a:t>
            </a:r>
            <a:r>
              <a:rPr lang="nb-NO" dirty="0"/>
              <a:t> </a:t>
            </a:r>
            <a:r>
              <a:rPr lang="nb-NO" dirty="0" err="1"/>
              <a:t>the</a:t>
            </a:r>
            <a:r>
              <a:rPr lang="nb-NO" dirty="0"/>
              <a:t> grid </a:t>
            </a:r>
            <a:r>
              <a:rPr lang="nb-NO" dirty="0" err="1"/>
              <a:t>configuration</a:t>
            </a:r>
            <a:r>
              <a:rPr lang="nb-NO" dirty="0"/>
              <a:t>? </a:t>
            </a:r>
            <a:r>
              <a:rPr lang="nb-NO" dirty="0" err="1"/>
              <a:t>What</a:t>
            </a:r>
            <a:r>
              <a:rPr lang="nb-NO" dirty="0"/>
              <a:t> </a:t>
            </a:r>
            <a:r>
              <a:rPr lang="nb-NO" dirty="0" err="1"/>
              <a:t>if</a:t>
            </a:r>
            <a:r>
              <a:rPr lang="nb-NO" dirty="0"/>
              <a:t> </a:t>
            </a:r>
            <a:r>
              <a:rPr lang="nb-NO" dirty="0" err="1"/>
              <a:t>we</a:t>
            </a:r>
            <a:r>
              <a:rPr lang="nb-NO" dirty="0"/>
              <a:t> </a:t>
            </a:r>
            <a:r>
              <a:rPr lang="nb-NO" dirty="0" err="1"/>
              <a:t>add</a:t>
            </a:r>
            <a:r>
              <a:rPr lang="nb-NO" dirty="0"/>
              <a:t> </a:t>
            </a:r>
            <a:r>
              <a:rPr lang="nb-NO" dirty="0" err="1"/>
              <a:t>new</a:t>
            </a:r>
            <a:r>
              <a:rPr lang="nb-NO" dirty="0"/>
              <a:t> generators?</a:t>
            </a:r>
          </a:p>
        </p:txBody>
      </p:sp>
      <p:sp>
        <p:nvSpPr>
          <p:cNvPr id="4" name="Slide Number Placeholder 3"/>
          <p:cNvSpPr>
            <a:spLocks noGrp="1"/>
          </p:cNvSpPr>
          <p:nvPr>
            <p:ph type="sldNum" sz="quarter" idx="5"/>
          </p:nvPr>
        </p:nvSpPr>
        <p:spPr/>
        <p:txBody>
          <a:bodyPr/>
          <a:lstStyle/>
          <a:p>
            <a:pPr marL="0" marR="0" lvl="0" indent="0" algn="r" defTabSz="914355" rtl="0" eaLnBrk="1" fontAlgn="auto" latinLnBrk="0" hangingPunct="1">
              <a:lnSpc>
                <a:spcPct val="100000"/>
              </a:lnSpc>
              <a:spcBef>
                <a:spcPts val="0"/>
              </a:spcBef>
              <a:spcAft>
                <a:spcPts val="0"/>
              </a:spcAft>
              <a:buClrTx/>
              <a:buSzTx/>
              <a:buFontTx/>
              <a:buNone/>
              <a:tabLst/>
              <a:defRPr/>
            </a:pPr>
            <a:fld id="{6711E389-6B1A-4073-A398-96B5797B9778}" type="slidenum">
              <a:rPr kumimoji="0" lang="nb-N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5" rtl="0" eaLnBrk="1" fontAlgn="auto" latinLnBrk="0" hangingPunct="1">
                <a:lnSpc>
                  <a:spcPct val="100000"/>
                </a:lnSpc>
                <a:spcBef>
                  <a:spcPts val="0"/>
                </a:spcBef>
                <a:spcAft>
                  <a:spcPts val="0"/>
                </a:spcAft>
                <a:buClrTx/>
                <a:buSzTx/>
                <a:buFontTx/>
                <a:buNone/>
                <a:tabLst/>
                <a:defRPr/>
              </a:pPr>
              <a:t>63</a:t>
            </a:fld>
            <a:endParaRPr kumimoji="0" lang="nb-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22152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More relevant to </a:t>
            </a:r>
            <a:r>
              <a:rPr lang="nb-NO" dirty="0" err="1"/>
              <a:t>express</a:t>
            </a:r>
            <a:r>
              <a:rPr lang="nb-NO" dirty="0"/>
              <a:t> grid </a:t>
            </a:r>
            <a:r>
              <a:rPr lang="nb-NO" dirty="0" err="1"/>
              <a:t>configurations</a:t>
            </a:r>
            <a:r>
              <a:rPr lang="nb-NO" dirty="0"/>
              <a:t> in </a:t>
            </a:r>
            <a:r>
              <a:rPr lang="nb-NO" dirty="0" err="1"/>
              <a:t>graphs</a:t>
            </a:r>
            <a:endParaRPr lang="nb-NO" dirty="0"/>
          </a:p>
          <a:p>
            <a:r>
              <a:rPr lang="nb-NO" dirty="0" err="1"/>
              <a:t>Which</a:t>
            </a:r>
            <a:r>
              <a:rPr lang="nb-NO" dirty="0"/>
              <a:t> parts </a:t>
            </a:r>
            <a:r>
              <a:rPr lang="nb-NO" dirty="0" err="1"/>
              <a:t>of</a:t>
            </a:r>
            <a:r>
              <a:rPr lang="nb-NO" dirty="0"/>
              <a:t> </a:t>
            </a:r>
            <a:r>
              <a:rPr lang="nb-NO" dirty="0" err="1"/>
              <a:t>the</a:t>
            </a:r>
            <a:r>
              <a:rPr lang="nb-NO" dirty="0"/>
              <a:t> </a:t>
            </a:r>
            <a:r>
              <a:rPr lang="nb-NO" dirty="0" err="1"/>
              <a:t>graph</a:t>
            </a:r>
            <a:r>
              <a:rPr lang="nb-NO" dirty="0"/>
              <a:t> </a:t>
            </a:r>
            <a:r>
              <a:rPr lang="nb-NO" dirty="0" err="1"/>
              <a:t>are</a:t>
            </a:r>
            <a:r>
              <a:rPr lang="nb-NO" dirty="0"/>
              <a:t> </a:t>
            </a:r>
            <a:r>
              <a:rPr lang="nb-NO" dirty="0" err="1"/>
              <a:t>important</a:t>
            </a:r>
            <a:r>
              <a:rPr lang="nb-NO" dirty="0"/>
              <a:t> for </a:t>
            </a:r>
            <a:r>
              <a:rPr lang="nb-NO" dirty="0" err="1"/>
              <a:t>stability</a:t>
            </a:r>
            <a:r>
              <a:rPr lang="nb-NO" dirty="0"/>
              <a:t>? </a:t>
            </a:r>
            <a:r>
              <a:rPr lang="nb-NO" dirty="0" err="1"/>
              <a:t>Which</a:t>
            </a:r>
            <a:r>
              <a:rPr lang="nb-NO" dirty="0"/>
              <a:t> </a:t>
            </a:r>
            <a:r>
              <a:rPr lang="nb-NO" dirty="0" err="1"/>
              <a:t>relations</a:t>
            </a:r>
            <a:r>
              <a:rPr lang="nb-NO" dirty="0"/>
              <a:t>? At </a:t>
            </a:r>
            <a:r>
              <a:rPr lang="nb-NO" dirty="0" err="1"/>
              <a:t>which</a:t>
            </a:r>
            <a:r>
              <a:rPr lang="nb-NO" dirty="0"/>
              <a:t> </a:t>
            </a:r>
            <a:r>
              <a:rPr lang="nb-NO" dirty="0" err="1"/>
              <a:t>scales</a:t>
            </a:r>
            <a:r>
              <a:rPr lang="nb-NO" dirty="0"/>
              <a:t>?</a:t>
            </a:r>
          </a:p>
          <a:p>
            <a:endParaRPr lang="nb-NO" dirty="0"/>
          </a:p>
          <a:p>
            <a:r>
              <a:rPr lang="nb-NO" dirty="0"/>
              <a:t>In image </a:t>
            </a:r>
            <a:r>
              <a:rPr lang="nb-NO" dirty="0" err="1"/>
              <a:t>analysis</a:t>
            </a:r>
            <a:r>
              <a:rPr lang="nb-NO" dirty="0"/>
              <a:t> </a:t>
            </a:r>
            <a:r>
              <a:rPr lang="nb-NO" dirty="0" err="1"/>
              <a:t>we</a:t>
            </a:r>
            <a:r>
              <a:rPr lang="nb-NO" dirty="0"/>
              <a:t> </a:t>
            </a:r>
            <a:r>
              <a:rPr lang="nb-NO" dirty="0" err="1"/>
              <a:t>would</a:t>
            </a:r>
            <a:r>
              <a:rPr lang="nb-NO" dirty="0"/>
              <a:t> have used </a:t>
            </a:r>
            <a:r>
              <a:rPr lang="nb-NO" dirty="0" err="1"/>
              <a:t>convolutions</a:t>
            </a:r>
            <a:endParaRPr lang="nb-NO" dirty="0"/>
          </a:p>
        </p:txBody>
      </p:sp>
      <p:sp>
        <p:nvSpPr>
          <p:cNvPr id="4" name="Slide Number Placeholder 3"/>
          <p:cNvSpPr>
            <a:spLocks noGrp="1"/>
          </p:cNvSpPr>
          <p:nvPr>
            <p:ph type="sldNum" sz="quarter" idx="5"/>
          </p:nvPr>
        </p:nvSpPr>
        <p:spPr/>
        <p:txBody>
          <a:bodyPr/>
          <a:lstStyle/>
          <a:p>
            <a:pPr marL="0" marR="0" lvl="0" indent="0" algn="r" defTabSz="914355" rtl="0" eaLnBrk="1" fontAlgn="auto" latinLnBrk="0" hangingPunct="1">
              <a:lnSpc>
                <a:spcPct val="100000"/>
              </a:lnSpc>
              <a:spcBef>
                <a:spcPts val="0"/>
              </a:spcBef>
              <a:spcAft>
                <a:spcPts val="0"/>
              </a:spcAft>
              <a:buClrTx/>
              <a:buSzTx/>
              <a:buFontTx/>
              <a:buNone/>
              <a:tabLst/>
              <a:defRPr/>
            </a:pPr>
            <a:fld id="{6711E389-6B1A-4073-A398-96B5797B9778}" type="slidenum">
              <a:rPr kumimoji="0" lang="nb-N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5" rtl="0" eaLnBrk="1" fontAlgn="auto" latinLnBrk="0" hangingPunct="1">
                <a:lnSpc>
                  <a:spcPct val="100000"/>
                </a:lnSpc>
                <a:spcBef>
                  <a:spcPts val="0"/>
                </a:spcBef>
                <a:spcAft>
                  <a:spcPts val="0"/>
                </a:spcAft>
                <a:buClrTx/>
                <a:buSzTx/>
                <a:buFontTx/>
                <a:buNone/>
                <a:tabLst/>
                <a:defRPr/>
              </a:pPr>
              <a:t>64</a:t>
            </a:fld>
            <a:endParaRPr kumimoji="0" lang="nb-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60895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Images </a:t>
            </a:r>
            <a:r>
              <a:rPr lang="nb-NO" dirty="0" err="1"/>
              <a:t>consist</a:t>
            </a:r>
            <a:r>
              <a:rPr lang="nb-NO" dirty="0"/>
              <a:t> </a:t>
            </a:r>
            <a:r>
              <a:rPr lang="nb-NO" dirty="0" err="1"/>
              <a:t>of</a:t>
            </a:r>
            <a:r>
              <a:rPr lang="nb-NO" dirty="0"/>
              <a:t> </a:t>
            </a:r>
            <a:r>
              <a:rPr lang="nb-NO" dirty="0" err="1"/>
              <a:t>pixels</a:t>
            </a:r>
            <a:endParaRPr lang="nb-NO" dirty="0"/>
          </a:p>
          <a:p>
            <a:r>
              <a:rPr lang="nb-NO" dirty="0" err="1"/>
              <a:t>Use</a:t>
            </a:r>
            <a:r>
              <a:rPr lang="nb-NO" dirty="0"/>
              <a:t> </a:t>
            </a:r>
            <a:r>
              <a:rPr lang="nb-NO" dirty="0" err="1"/>
              <a:t>supervised</a:t>
            </a:r>
            <a:r>
              <a:rPr lang="nb-NO" dirty="0"/>
              <a:t> </a:t>
            </a:r>
            <a:r>
              <a:rPr lang="nb-NO" dirty="0" err="1"/>
              <a:t>learning</a:t>
            </a:r>
            <a:r>
              <a:rPr lang="nb-NO" dirty="0"/>
              <a:t> to </a:t>
            </a:r>
            <a:r>
              <a:rPr lang="nb-NO" dirty="0" err="1"/>
              <a:t>learn</a:t>
            </a:r>
            <a:r>
              <a:rPr lang="nb-NO" dirty="0"/>
              <a:t> </a:t>
            </a:r>
            <a:r>
              <a:rPr lang="nb-NO" dirty="0" err="1"/>
              <a:t>kernels</a:t>
            </a:r>
            <a:r>
              <a:rPr lang="nb-NO" dirty="0"/>
              <a:t>/filters </a:t>
            </a:r>
            <a:r>
              <a:rPr lang="nb-NO" dirty="0" err="1"/>
              <a:t>that</a:t>
            </a:r>
            <a:r>
              <a:rPr lang="nb-NO" dirty="0"/>
              <a:t> </a:t>
            </a:r>
            <a:r>
              <a:rPr lang="nb-NO" dirty="0" err="1"/>
              <a:t>can</a:t>
            </a:r>
            <a:r>
              <a:rPr lang="nb-NO" dirty="0"/>
              <a:t> </a:t>
            </a:r>
            <a:r>
              <a:rPr lang="nb-NO" dirty="0" err="1"/>
              <a:t>pick</a:t>
            </a:r>
            <a:r>
              <a:rPr lang="nb-NO" dirty="0"/>
              <a:t> </a:t>
            </a:r>
            <a:r>
              <a:rPr lang="nb-NO" dirty="0" err="1"/>
              <a:t>out</a:t>
            </a:r>
            <a:r>
              <a:rPr lang="nb-NO" dirty="0"/>
              <a:t> relevant </a:t>
            </a:r>
            <a:r>
              <a:rPr lang="nb-NO" dirty="0" err="1"/>
              <a:t>information</a:t>
            </a:r>
            <a:r>
              <a:rPr lang="nb-NO" dirty="0"/>
              <a:t> e.g. Edges</a:t>
            </a:r>
          </a:p>
          <a:p>
            <a:endParaRPr lang="nb-NO" dirty="0"/>
          </a:p>
          <a:p>
            <a:r>
              <a:rPr lang="nb-NO" dirty="0" err="1"/>
              <a:t>Combine</a:t>
            </a:r>
            <a:r>
              <a:rPr lang="nb-NO" dirty="0"/>
              <a:t> </a:t>
            </a:r>
            <a:r>
              <a:rPr lang="nb-NO" dirty="0" err="1"/>
              <a:t>with</a:t>
            </a:r>
            <a:r>
              <a:rPr lang="nb-NO" dirty="0"/>
              <a:t> </a:t>
            </a:r>
            <a:r>
              <a:rPr lang="nb-NO" dirty="0" err="1"/>
              <a:t>pooling</a:t>
            </a:r>
            <a:r>
              <a:rPr lang="nb-NO" dirty="0"/>
              <a:t> (</a:t>
            </a:r>
            <a:r>
              <a:rPr lang="nb-NO" dirty="0" err="1"/>
              <a:t>aggregation</a:t>
            </a:r>
            <a:r>
              <a:rPr lang="nb-NO" dirty="0"/>
              <a:t> </a:t>
            </a:r>
            <a:r>
              <a:rPr lang="nb-NO" dirty="0" err="1"/>
              <a:t>of</a:t>
            </a:r>
            <a:r>
              <a:rPr lang="nb-NO" dirty="0"/>
              <a:t> </a:t>
            </a:r>
            <a:r>
              <a:rPr lang="nb-NO" dirty="0" err="1"/>
              <a:t>information</a:t>
            </a:r>
            <a:r>
              <a:rPr lang="nb-NO" dirty="0"/>
              <a:t> over </a:t>
            </a:r>
            <a:r>
              <a:rPr lang="nb-NO" dirty="0" err="1"/>
              <a:t>scales</a:t>
            </a:r>
            <a:r>
              <a:rPr lang="nb-NO" dirty="0"/>
              <a:t>)</a:t>
            </a:r>
          </a:p>
          <a:p>
            <a:endParaRPr lang="nb-NO" dirty="0"/>
          </a:p>
          <a:p>
            <a:endParaRPr lang="nb-NO" dirty="0"/>
          </a:p>
        </p:txBody>
      </p:sp>
      <p:sp>
        <p:nvSpPr>
          <p:cNvPr id="4" name="Slide Number Placeholder 3"/>
          <p:cNvSpPr>
            <a:spLocks noGrp="1"/>
          </p:cNvSpPr>
          <p:nvPr>
            <p:ph type="sldNum" sz="quarter" idx="5"/>
          </p:nvPr>
        </p:nvSpPr>
        <p:spPr/>
        <p:txBody>
          <a:bodyPr/>
          <a:lstStyle/>
          <a:p>
            <a:pPr marL="0" marR="0" lvl="0" indent="0" algn="r" defTabSz="914355" rtl="0" eaLnBrk="1" fontAlgn="auto" latinLnBrk="0" hangingPunct="1">
              <a:lnSpc>
                <a:spcPct val="100000"/>
              </a:lnSpc>
              <a:spcBef>
                <a:spcPts val="0"/>
              </a:spcBef>
              <a:spcAft>
                <a:spcPts val="0"/>
              </a:spcAft>
              <a:buClrTx/>
              <a:buSzTx/>
              <a:buFontTx/>
              <a:buNone/>
              <a:tabLst/>
              <a:defRPr/>
            </a:pPr>
            <a:fld id="{6711E389-6B1A-4073-A398-96B5797B9778}" type="slidenum">
              <a:rPr kumimoji="0" lang="nb-N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5" rtl="0" eaLnBrk="1" fontAlgn="auto" latinLnBrk="0" hangingPunct="1">
                <a:lnSpc>
                  <a:spcPct val="100000"/>
                </a:lnSpc>
                <a:spcBef>
                  <a:spcPts val="0"/>
                </a:spcBef>
                <a:spcAft>
                  <a:spcPts val="0"/>
                </a:spcAft>
                <a:buClrTx/>
                <a:buSzTx/>
                <a:buFontTx/>
                <a:buNone/>
                <a:tabLst/>
                <a:defRPr/>
              </a:pPr>
              <a:t>65</a:t>
            </a:fld>
            <a:endParaRPr kumimoji="0" lang="nb-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99720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Multiple </a:t>
            </a:r>
            <a:r>
              <a:rPr lang="nb-NO" dirty="0" err="1"/>
              <a:t>layers</a:t>
            </a:r>
            <a:r>
              <a:rPr lang="nb-NO" dirty="0"/>
              <a:t>/times</a:t>
            </a:r>
          </a:p>
          <a:p>
            <a:r>
              <a:rPr lang="nb-NO" dirty="0" err="1"/>
              <a:t>Then</a:t>
            </a:r>
            <a:r>
              <a:rPr lang="nb-NO" dirty="0"/>
              <a:t> </a:t>
            </a:r>
            <a:r>
              <a:rPr lang="nb-NO" dirty="0" err="1"/>
              <a:t>you</a:t>
            </a:r>
            <a:r>
              <a:rPr lang="nb-NO" dirty="0"/>
              <a:t> have a CNN</a:t>
            </a:r>
          </a:p>
          <a:p>
            <a:endParaRPr lang="nb-NO" dirty="0"/>
          </a:p>
          <a:p>
            <a:endParaRPr lang="nb-NO" dirty="0"/>
          </a:p>
        </p:txBody>
      </p:sp>
      <p:sp>
        <p:nvSpPr>
          <p:cNvPr id="4" name="Slide Number Placeholder 3"/>
          <p:cNvSpPr>
            <a:spLocks noGrp="1"/>
          </p:cNvSpPr>
          <p:nvPr>
            <p:ph type="sldNum" sz="quarter" idx="5"/>
          </p:nvPr>
        </p:nvSpPr>
        <p:spPr/>
        <p:txBody>
          <a:bodyPr/>
          <a:lstStyle/>
          <a:p>
            <a:pPr marL="0" marR="0" lvl="0" indent="0" algn="r" defTabSz="914355" rtl="0" eaLnBrk="1" fontAlgn="auto" latinLnBrk="0" hangingPunct="1">
              <a:lnSpc>
                <a:spcPct val="100000"/>
              </a:lnSpc>
              <a:spcBef>
                <a:spcPts val="0"/>
              </a:spcBef>
              <a:spcAft>
                <a:spcPts val="0"/>
              </a:spcAft>
              <a:buClrTx/>
              <a:buSzTx/>
              <a:buFontTx/>
              <a:buNone/>
              <a:tabLst/>
              <a:defRPr/>
            </a:pPr>
            <a:fld id="{6711E389-6B1A-4073-A398-96B5797B9778}" type="slidenum">
              <a:rPr kumimoji="0" lang="nb-N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5" rtl="0" eaLnBrk="1" fontAlgn="auto" latinLnBrk="0" hangingPunct="1">
                <a:lnSpc>
                  <a:spcPct val="100000"/>
                </a:lnSpc>
                <a:spcBef>
                  <a:spcPts val="0"/>
                </a:spcBef>
                <a:spcAft>
                  <a:spcPts val="0"/>
                </a:spcAft>
                <a:buClrTx/>
                <a:buSzTx/>
                <a:buFontTx/>
                <a:buNone/>
                <a:tabLst/>
                <a:defRPr/>
              </a:pPr>
              <a:t>66</a:t>
            </a:fld>
            <a:endParaRPr kumimoji="0" lang="nb-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19813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1" u="none" strike="noStrike" kern="1200" dirty="0">
                <a:solidFill>
                  <a:schemeClr val="tx1"/>
                </a:solidFill>
                <a:effectLst/>
                <a:latin typeface="+mn-lt"/>
                <a:ea typeface="+mn-ea"/>
                <a:cs typeface="+mn-cs"/>
              </a:rPr>
              <a:t>First, we take the average of all its </a:t>
            </a:r>
            <a:r>
              <a:rPr lang="en-GB" sz="1200" b="0" i="1" u="none" strike="noStrike" kern="1200" dirty="0" err="1">
                <a:solidFill>
                  <a:schemeClr val="tx1"/>
                </a:solidFill>
                <a:effectLst/>
                <a:latin typeface="+mn-lt"/>
                <a:ea typeface="+mn-ea"/>
                <a:cs typeface="+mn-cs"/>
              </a:rPr>
              <a:t>neighbors</a:t>
            </a:r>
            <a:r>
              <a:rPr lang="en-GB" sz="1200" b="0" i="1" u="none" strike="noStrike" kern="1200" dirty="0">
                <a:solidFill>
                  <a:schemeClr val="tx1"/>
                </a:solidFill>
                <a:effectLst/>
                <a:latin typeface="+mn-lt"/>
                <a:ea typeface="+mn-ea"/>
                <a:cs typeface="+mn-cs"/>
              </a:rPr>
              <a:t>, including itself. After that, the average value is passed through a neural network. Note that, in GCN, we simply use a fully connected layer. In this example, we get 2-dimension vectors as the output (2 nodes at the fully connected layer).</a:t>
            </a:r>
          </a:p>
          <a:p>
            <a:endParaRPr lang="en-GB" sz="1200" b="0" i="1" u="none" strike="noStrike" kern="1200" dirty="0">
              <a:solidFill>
                <a:schemeClr val="tx1"/>
              </a:solidFill>
              <a:effectLst/>
              <a:latin typeface="+mn-lt"/>
              <a:ea typeface="+mn-ea"/>
              <a:cs typeface="+mn-cs"/>
            </a:endParaRPr>
          </a:p>
          <a:p>
            <a:pPr marL="0" marR="0" lvl="0" indent="0" algn="l" defTabSz="457154" rtl="0" eaLnBrk="1" fontAlgn="auto" latinLnBrk="0" hangingPunct="1">
              <a:lnSpc>
                <a:spcPct val="100000"/>
              </a:lnSpc>
              <a:spcBef>
                <a:spcPts val="0"/>
              </a:spcBef>
              <a:spcAft>
                <a:spcPts val="0"/>
              </a:spcAft>
              <a:buClrTx/>
              <a:buSzTx/>
              <a:buFontTx/>
              <a:buNone/>
              <a:tabLst/>
              <a:defRPr/>
            </a:pPr>
            <a:r>
              <a:rPr lang="en-US" dirty="0"/>
              <a:t>“Feature smoothing on graphs”</a:t>
            </a:r>
          </a:p>
          <a:p>
            <a:endParaRPr lang="nb-NO" dirty="0"/>
          </a:p>
        </p:txBody>
      </p:sp>
      <p:sp>
        <p:nvSpPr>
          <p:cNvPr id="4" name="Slide Number Placeholder 3"/>
          <p:cNvSpPr>
            <a:spLocks noGrp="1"/>
          </p:cNvSpPr>
          <p:nvPr>
            <p:ph type="sldNum" sz="quarter" idx="5"/>
          </p:nvPr>
        </p:nvSpPr>
        <p:spPr/>
        <p:txBody>
          <a:bodyPr/>
          <a:lstStyle/>
          <a:p>
            <a:pPr marL="0" marR="0" lvl="0" indent="0" algn="r" defTabSz="914355" rtl="0" eaLnBrk="1" fontAlgn="auto" latinLnBrk="0" hangingPunct="1">
              <a:lnSpc>
                <a:spcPct val="100000"/>
              </a:lnSpc>
              <a:spcBef>
                <a:spcPts val="0"/>
              </a:spcBef>
              <a:spcAft>
                <a:spcPts val="0"/>
              </a:spcAft>
              <a:buClrTx/>
              <a:buSzTx/>
              <a:buFontTx/>
              <a:buNone/>
              <a:tabLst/>
              <a:defRPr/>
            </a:pPr>
            <a:fld id="{6711E389-6B1A-4073-A398-96B5797B9778}" type="slidenum">
              <a:rPr kumimoji="0" lang="nb-N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5" rtl="0" eaLnBrk="1" fontAlgn="auto" latinLnBrk="0" hangingPunct="1">
                <a:lnSpc>
                  <a:spcPct val="100000"/>
                </a:lnSpc>
                <a:spcBef>
                  <a:spcPts val="0"/>
                </a:spcBef>
                <a:spcAft>
                  <a:spcPts val="0"/>
                </a:spcAft>
                <a:buClrTx/>
                <a:buSzTx/>
                <a:buFontTx/>
                <a:buNone/>
                <a:tabLst/>
                <a:defRPr/>
              </a:pPr>
              <a:t>67</a:t>
            </a:fld>
            <a:endParaRPr kumimoji="0" lang="nb-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54119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Information from </a:t>
            </a:r>
            <a:r>
              <a:rPr lang="nb-NO" dirty="0" err="1"/>
              <a:t>further</a:t>
            </a:r>
            <a:r>
              <a:rPr lang="nb-NO" dirty="0"/>
              <a:t> </a:t>
            </a:r>
            <a:r>
              <a:rPr lang="nb-NO" dirty="0" err="1"/>
              <a:t>away</a:t>
            </a:r>
            <a:endParaRPr lang="nb-NO" dirty="0"/>
          </a:p>
        </p:txBody>
      </p:sp>
      <p:sp>
        <p:nvSpPr>
          <p:cNvPr id="4" name="Slide Number Placeholder 3"/>
          <p:cNvSpPr>
            <a:spLocks noGrp="1"/>
          </p:cNvSpPr>
          <p:nvPr>
            <p:ph type="sldNum" sz="quarter" idx="5"/>
          </p:nvPr>
        </p:nvSpPr>
        <p:spPr/>
        <p:txBody>
          <a:bodyPr/>
          <a:lstStyle/>
          <a:p>
            <a:pPr marL="0" marR="0" lvl="0" indent="0" algn="r" defTabSz="914355" rtl="0" eaLnBrk="1" fontAlgn="auto" latinLnBrk="0" hangingPunct="1">
              <a:lnSpc>
                <a:spcPct val="100000"/>
              </a:lnSpc>
              <a:spcBef>
                <a:spcPts val="0"/>
              </a:spcBef>
              <a:spcAft>
                <a:spcPts val="0"/>
              </a:spcAft>
              <a:buClrTx/>
              <a:buSzTx/>
              <a:buFontTx/>
              <a:buNone/>
              <a:tabLst/>
              <a:defRPr/>
            </a:pPr>
            <a:fld id="{6711E389-6B1A-4073-A398-96B5797B9778}" type="slidenum">
              <a:rPr kumimoji="0" lang="nb-N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5" rtl="0" eaLnBrk="1" fontAlgn="auto" latinLnBrk="0" hangingPunct="1">
                <a:lnSpc>
                  <a:spcPct val="100000"/>
                </a:lnSpc>
                <a:spcBef>
                  <a:spcPts val="0"/>
                </a:spcBef>
                <a:spcAft>
                  <a:spcPts val="0"/>
                </a:spcAft>
                <a:buClrTx/>
                <a:buSzTx/>
                <a:buFontTx/>
                <a:buNone/>
                <a:tabLst/>
                <a:defRPr/>
              </a:pPr>
              <a:t>68</a:t>
            </a:fld>
            <a:endParaRPr kumimoji="0" lang="nb-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02430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First </a:t>
            </a:r>
            <a:r>
              <a:rPr lang="nb-NO" dirty="0" err="1"/>
              <a:t>of</a:t>
            </a:r>
            <a:r>
              <a:rPr lang="nb-NO" dirty="0"/>
              <a:t> all, </a:t>
            </a:r>
            <a:r>
              <a:rPr lang="nb-NO" dirty="0" err="1"/>
              <a:t>when</a:t>
            </a:r>
            <a:r>
              <a:rPr lang="nb-NO" dirty="0"/>
              <a:t> </a:t>
            </a:r>
            <a:r>
              <a:rPr lang="nb-NO" dirty="0" err="1"/>
              <a:t>we</a:t>
            </a:r>
            <a:r>
              <a:rPr lang="nb-NO" dirty="0"/>
              <a:t> </a:t>
            </a:r>
            <a:r>
              <a:rPr lang="nb-NO" dirty="0" err="1"/>
              <a:t>impose</a:t>
            </a:r>
            <a:r>
              <a:rPr lang="nb-NO" dirty="0"/>
              <a:t> </a:t>
            </a:r>
            <a:r>
              <a:rPr lang="nb-NO" dirty="0" err="1"/>
              <a:t>knowledge</a:t>
            </a:r>
            <a:r>
              <a:rPr lang="nb-NO" dirty="0"/>
              <a:t> </a:t>
            </a:r>
            <a:r>
              <a:rPr lang="nb-NO" dirty="0" err="1"/>
              <a:t>on</a:t>
            </a:r>
            <a:r>
              <a:rPr lang="nb-NO" dirty="0"/>
              <a:t> </a:t>
            </a:r>
            <a:r>
              <a:rPr lang="nb-NO" dirty="0" err="1"/>
              <a:t>our</a:t>
            </a:r>
            <a:r>
              <a:rPr lang="nb-NO" dirty="0"/>
              <a:t> </a:t>
            </a:r>
            <a:r>
              <a:rPr lang="nb-NO" dirty="0" err="1"/>
              <a:t>model</a:t>
            </a:r>
            <a:r>
              <a:rPr lang="nb-NO" dirty="0"/>
              <a:t>, </a:t>
            </a:r>
            <a:r>
              <a:rPr lang="nb-NO" dirty="0" err="1"/>
              <a:t>we</a:t>
            </a:r>
            <a:r>
              <a:rPr lang="nb-NO" dirty="0"/>
              <a:t> bias it. </a:t>
            </a:r>
            <a:r>
              <a:rPr lang="nb-NO" dirty="0" err="1"/>
              <a:t>We</a:t>
            </a:r>
            <a:r>
              <a:rPr lang="nb-NO" dirty="0"/>
              <a:t> bias it </a:t>
            </a:r>
            <a:r>
              <a:rPr lang="nb-NO" dirty="0" err="1"/>
              <a:t>towards</a:t>
            </a:r>
            <a:r>
              <a:rPr lang="nb-NO" dirty="0"/>
              <a:t> </a:t>
            </a:r>
            <a:r>
              <a:rPr lang="nb-NO" dirty="0" err="1"/>
              <a:t>something</a:t>
            </a:r>
            <a:r>
              <a:rPr lang="nb-NO" dirty="0"/>
              <a:t> </a:t>
            </a:r>
            <a:r>
              <a:rPr lang="nb-NO" dirty="0" err="1"/>
              <a:t>we</a:t>
            </a:r>
            <a:r>
              <a:rPr lang="nb-NO" dirty="0"/>
              <a:t> </a:t>
            </a:r>
            <a:r>
              <a:rPr lang="nb-NO" dirty="0" err="1"/>
              <a:t>believe</a:t>
            </a:r>
            <a:r>
              <a:rPr lang="nb-NO" dirty="0"/>
              <a:t> to be true. This must be a </a:t>
            </a:r>
            <a:r>
              <a:rPr lang="nb-NO" dirty="0" err="1"/>
              <a:t>concious</a:t>
            </a:r>
            <a:r>
              <a:rPr lang="nb-NO" dirty="0"/>
              <a:t> </a:t>
            </a:r>
            <a:r>
              <a:rPr lang="nb-NO" dirty="0" err="1"/>
              <a:t>decision</a:t>
            </a:r>
            <a:r>
              <a:rPr lang="nb-NO" dirty="0"/>
              <a:t>!</a:t>
            </a:r>
          </a:p>
          <a:p>
            <a:endParaRPr lang="nb-NO" dirty="0"/>
          </a:p>
          <a:p>
            <a:r>
              <a:rPr lang="nb-NO" dirty="0"/>
              <a:t>Three types </a:t>
            </a:r>
            <a:r>
              <a:rPr lang="nb-NO" dirty="0" err="1"/>
              <a:t>of</a:t>
            </a:r>
            <a:r>
              <a:rPr lang="nb-NO" dirty="0"/>
              <a:t> </a:t>
            </a:r>
            <a:r>
              <a:rPr lang="nb-NO" dirty="0" err="1"/>
              <a:t>constraints</a:t>
            </a:r>
            <a:endParaRPr lang="nb-NO" dirty="0"/>
          </a:p>
          <a:p>
            <a:endParaRPr lang="nb-NO" dirty="0"/>
          </a:p>
          <a:p>
            <a:r>
              <a:rPr lang="nb-NO" dirty="0" err="1"/>
              <a:t>Observational</a:t>
            </a:r>
            <a:r>
              <a:rPr lang="nb-NO" dirty="0"/>
              <a:t> bias</a:t>
            </a:r>
          </a:p>
          <a:p>
            <a:pPr marL="395605" indent="-215900"/>
            <a:r>
              <a:rPr lang="en-NO" dirty="0"/>
              <a:t>Use training data that obeys specific laws of physics</a:t>
            </a:r>
            <a:endParaRPr lang="en-US" dirty="0"/>
          </a:p>
          <a:p>
            <a:pPr marL="395605" indent="-215900"/>
            <a:r>
              <a:rPr lang="en-NO" dirty="0"/>
              <a:t>Can be achieved via data augmentation (mirror symmetry, translational invariance)</a:t>
            </a:r>
            <a:endParaRPr lang="en-NO" dirty="0">
              <a:cs typeface="Calibri"/>
            </a:endParaRPr>
          </a:p>
          <a:p>
            <a:pPr marL="395605" indent="-215900"/>
            <a:r>
              <a:rPr lang="en-NO" dirty="0"/>
              <a:t>Does not come with any guarantees</a:t>
            </a:r>
            <a:endParaRPr lang="en-NO" dirty="0">
              <a:cs typeface="Calibri"/>
            </a:endParaRPr>
          </a:p>
          <a:p>
            <a:endParaRPr lang="nb-NO" dirty="0"/>
          </a:p>
          <a:p>
            <a:r>
              <a:rPr lang="nb-NO" dirty="0"/>
              <a:t>Learning bias</a:t>
            </a:r>
          </a:p>
          <a:p>
            <a:pPr marL="395605" indent="-215900"/>
            <a:r>
              <a:rPr lang="en-NO" dirty="0"/>
              <a:t>Modify loss function to account for physical constrains (physics informed neural networks)</a:t>
            </a:r>
            <a:endParaRPr lang="en-US" dirty="0"/>
          </a:p>
          <a:p>
            <a:pPr marL="395605" indent="-215900"/>
            <a:r>
              <a:rPr lang="en-NO" dirty="0"/>
              <a:t>Very general and flexible, easy to implement</a:t>
            </a:r>
            <a:endParaRPr lang="en-NO" dirty="0">
              <a:cs typeface="Calibri"/>
            </a:endParaRPr>
          </a:p>
          <a:p>
            <a:pPr marL="395605" indent="-215900"/>
            <a:r>
              <a:rPr lang="en-NO" dirty="0"/>
              <a:t>Does not come with guarantees</a:t>
            </a:r>
            <a:endParaRPr lang="en-NO" dirty="0">
              <a:cs typeface="Calibri"/>
            </a:endParaRPr>
          </a:p>
          <a:p>
            <a:pPr marL="395605" indent="-215900"/>
            <a:r>
              <a:rPr lang="en-NO" dirty="0"/>
              <a:t>Adds additional hyperparameters to the problem</a:t>
            </a:r>
          </a:p>
          <a:p>
            <a:pPr marL="395605" indent="-215900"/>
            <a:endParaRPr lang="en-NO" dirty="0">
              <a:cs typeface="Calibri"/>
            </a:endParaRPr>
          </a:p>
          <a:p>
            <a:pPr marL="395605" indent="-215900"/>
            <a:r>
              <a:rPr lang="en-NO" dirty="0">
                <a:cs typeface="Calibri"/>
              </a:rPr>
              <a:t>Inductive bias</a:t>
            </a:r>
          </a:p>
          <a:p>
            <a:pPr marL="395605" indent="-215900"/>
            <a:r>
              <a:rPr lang="en-NO" dirty="0"/>
              <a:t>Specific form of model can </a:t>
            </a:r>
            <a:r>
              <a:rPr lang="en-US" dirty="0">
                <a:ea typeface="+mn-lt"/>
                <a:cs typeface="+mn-lt"/>
              </a:rPr>
              <a:t>guarantee</a:t>
            </a:r>
            <a:r>
              <a:rPr lang="en-NO" dirty="0"/>
              <a:t> certain properties</a:t>
            </a:r>
            <a:endParaRPr lang="en-US" dirty="0">
              <a:cs typeface="Calibri"/>
            </a:endParaRPr>
          </a:p>
          <a:p>
            <a:pPr marL="395605" indent="-215900"/>
            <a:r>
              <a:rPr lang="en-NO" dirty="0"/>
              <a:t>Hard to implement, not always possible</a:t>
            </a:r>
            <a:endParaRPr lang="en-NO" dirty="0">
              <a:cs typeface="Calibri"/>
            </a:endParaRPr>
          </a:p>
          <a:p>
            <a:pPr marL="395605" indent="-215900"/>
            <a:r>
              <a:rPr lang="en-NO" dirty="0"/>
              <a:t>At the moment, limited to selected cases (Hamiltonian NN seems to be the way to go, port-Hamiltonian framework can also take energy losses etc. into account)</a:t>
            </a:r>
            <a:endParaRPr lang="en-NO" dirty="0">
              <a:cs typeface="Calibri"/>
            </a:endParaRPr>
          </a:p>
          <a:p>
            <a:pPr marL="395605" indent="-215900"/>
            <a:endParaRPr lang="en-NO" dirty="0">
              <a:cs typeface="Calibri"/>
            </a:endParaRPr>
          </a:p>
          <a:p>
            <a:endParaRPr lang="nb-NO" dirty="0"/>
          </a:p>
        </p:txBody>
      </p:sp>
      <p:sp>
        <p:nvSpPr>
          <p:cNvPr id="4" name="Slide Number Placeholder 3"/>
          <p:cNvSpPr>
            <a:spLocks noGrp="1"/>
          </p:cNvSpPr>
          <p:nvPr>
            <p:ph type="sldNum" sz="quarter" idx="5"/>
          </p:nvPr>
        </p:nvSpPr>
        <p:spPr/>
        <p:txBody>
          <a:bodyPr/>
          <a:lstStyle/>
          <a:p>
            <a:pPr marL="0" marR="0" lvl="0" indent="0" algn="r" defTabSz="914355" rtl="0" eaLnBrk="1" fontAlgn="auto" latinLnBrk="0" hangingPunct="1">
              <a:lnSpc>
                <a:spcPct val="100000"/>
              </a:lnSpc>
              <a:spcBef>
                <a:spcPts val="0"/>
              </a:spcBef>
              <a:spcAft>
                <a:spcPts val="0"/>
              </a:spcAft>
              <a:buClrTx/>
              <a:buSzTx/>
              <a:buFontTx/>
              <a:buNone/>
              <a:tabLst/>
              <a:defRPr/>
            </a:pPr>
            <a:fld id="{6711E389-6B1A-4073-A398-96B5797B9778}" type="slidenum">
              <a:rPr kumimoji="0" lang="nb-N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5" rtl="0" eaLnBrk="1" fontAlgn="auto" latinLnBrk="0" hangingPunct="1">
                <a:lnSpc>
                  <a:spcPct val="100000"/>
                </a:lnSpc>
                <a:spcBef>
                  <a:spcPts val="0"/>
                </a:spcBef>
                <a:spcAft>
                  <a:spcPts val="0"/>
                </a:spcAft>
                <a:buClrTx/>
                <a:buSzTx/>
                <a:buFontTx/>
                <a:buNone/>
                <a:tabLst/>
                <a:defRPr/>
              </a:pPr>
              <a:t>71</a:t>
            </a:fld>
            <a:endParaRPr kumimoji="0" lang="nb-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8087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72</a:t>
            </a:fld>
            <a:endParaRPr lang="en-GB" dirty="0"/>
          </a:p>
        </p:txBody>
      </p:sp>
    </p:spTree>
    <p:extLst>
      <p:ext uri="{BB962C8B-B14F-4D97-AF65-F5344CB8AC3E}">
        <p14:creationId xmlns:p14="http://schemas.microsoft.com/office/powerpoint/2010/main" val="3964718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endParaRPr lang="en-AU" dirty="0"/>
          </a:p>
          <a:p>
            <a:r>
              <a:rPr lang="en-AU" dirty="0"/>
              <a:t>The correct answer: It is not digitized. It doesn’t have sensors, measurements are manual and to be fair, it was also decommissioned in 2020</a:t>
            </a:r>
          </a:p>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0533E418-C684-4945-99FD-AD67B519583E}" type="slidenum">
              <a:rPr lang="en-GB" smtClean="0"/>
              <a:t>7</a:t>
            </a:fld>
            <a:endParaRPr lang="en-GB"/>
          </a:p>
        </p:txBody>
      </p:sp>
    </p:spTree>
    <p:extLst>
      <p:ext uri="{BB962C8B-B14F-4D97-AF65-F5344CB8AC3E}">
        <p14:creationId xmlns:p14="http://schemas.microsoft.com/office/powerpoint/2010/main" val="4052815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600" kern="1200" dirty="0">
                <a:solidFill>
                  <a:schemeClr val="tx1"/>
                </a:solidFill>
                <a:effectLst/>
                <a:latin typeface="+mn-lt"/>
                <a:ea typeface="+mn-ea"/>
                <a:cs typeface="+mn-cs"/>
              </a:rPr>
              <a:t>Warped cardboard is a </a:t>
            </a:r>
            <a:r>
              <a:rPr lang="en-GB" sz="600" b="1" kern="1200" dirty="0">
                <a:solidFill>
                  <a:schemeClr val="tx1"/>
                </a:solidFill>
                <a:effectLst/>
                <a:latin typeface="+mn-lt"/>
                <a:ea typeface="+mn-ea"/>
                <a:cs typeface="+mn-cs"/>
              </a:rPr>
              <a:t>major quality issue </a:t>
            </a:r>
            <a:r>
              <a:rPr lang="en-GB" sz="600" kern="1200" dirty="0">
                <a:solidFill>
                  <a:schemeClr val="tx1"/>
                </a:solidFill>
                <a:effectLst/>
                <a:latin typeface="+mn-lt"/>
                <a:ea typeface="+mn-ea"/>
                <a:cs typeface="+mn-cs"/>
              </a:rPr>
              <a:t>in the production of corrugated cardboard. It reduces the productivity in the converting units, causes reduced quality on the final product, and increases waste. </a:t>
            </a:r>
          </a:p>
          <a:p>
            <a:endParaRPr lang="en-GB" sz="600" kern="1200" dirty="0">
              <a:solidFill>
                <a:schemeClr val="tx1"/>
              </a:solidFill>
              <a:effectLst/>
              <a:latin typeface="+mn-lt"/>
              <a:ea typeface="+mn-ea"/>
              <a:cs typeface="+mn-cs"/>
            </a:endParaRPr>
          </a:p>
          <a:p>
            <a:pPr marL="0" marR="0" lvl="0" indent="0" algn="l" defTabSz="457154" rtl="0" eaLnBrk="1" fontAlgn="auto" latinLnBrk="0" hangingPunct="1">
              <a:lnSpc>
                <a:spcPct val="100000"/>
              </a:lnSpc>
              <a:spcBef>
                <a:spcPts val="0"/>
              </a:spcBef>
              <a:spcAft>
                <a:spcPts val="0"/>
              </a:spcAft>
              <a:buClrTx/>
              <a:buSzTx/>
              <a:buFontTx/>
              <a:buNone/>
              <a:tabLst/>
              <a:defRPr/>
            </a:pPr>
            <a:r>
              <a:rPr lang="en-GB" dirty="0"/>
              <a:t>VPK Peterson, Norway’s biggest producer of corrugated board. </a:t>
            </a:r>
          </a:p>
          <a:p>
            <a:pPr marL="0" marR="0" lvl="0" indent="0" algn="l" defTabSz="457154" rtl="0" eaLnBrk="1" fontAlgn="auto" latinLnBrk="0" hangingPunct="1">
              <a:lnSpc>
                <a:spcPct val="100000"/>
              </a:lnSpc>
              <a:spcBef>
                <a:spcPts val="0"/>
              </a:spcBef>
              <a:spcAft>
                <a:spcPts val="0"/>
              </a:spcAft>
              <a:buClrTx/>
              <a:buSzTx/>
              <a:buFontTx/>
              <a:buNone/>
              <a:tabLst/>
              <a:defRPr/>
            </a:pPr>
            <a:r>
              <a:rPr lang="en-GB" dirty="0"/>
              <a:t>This year they have build a new and super fancy </a:t>
            </a:r>
            <a:r>
              <a:rPr lang="en-GB" b="1" dirty="0"/>
              <a:t>factory </a:t>
            </a:r>
            <a:r>
              <a:rPr lang="en-GB" dirty="0"/>
              <a:t>in Halden</a:t>
            </a:r>
          </a:p>
          <a:p>
            <a:pPr marL="0" marR="0" lvl="0" indent="0" algn="l" defTabSz="457154" rtl="0" eaLnBrk="1" fontAlgn="auto" latinLnBrk="0" hangingPunct="1">
              <a:lnSpc>
                <a:spcPct val="100000"/>
              </a:lnSpc>
              <a:spcBef>
                <a:spcPts val="0"/>
              </a:spcBef>
              <a:spcAft>
                <a:spcPts val="0"/>
              </a:spcAft>
              <a:buClrTx/>
              <a:buSzTx/>
              <a:buFontTx/>
              <a:buNone/>
              <a:tabLst/>
              <a:defRPr/>
            </a:pPr>
            <a:endParaRPr lang="en-GB" dirty="0"/>
          </a:p>
          <a:p>
            <a:pPr marL="0" marR="0" lvl="0" indent="0" algn="l" defTabSz="457154" rtl="0" eaLnBrk="1" fontAlgn="auto" latinLnBrk="0" hangingPunct="1">
              <a:lnSpc>
                <a:spcPct val="100000"/>
              </a:lnSpc>
              <a:spcBef>
                <a:spcPts val="0"/>
              </a:spcBef>
              <a:spcAft>
                <a:spcPts val="0"/>
              </a:spcAft>
              <a:buClrTx/>
              <a:buSzTx/>
              <a:buFontTx/>
              <a:buNone/>
              <a:tabLst/>
              <a:defRPr/>
            </a:pPr>
            <a:r>
              <a:rPr lang="en-GB" dirty="0"/>
              <a:t>Even here warp is a problem</a:t>
            </a:r>
          </a:p>
          <a:p>
            <a:pPr marL="0" marR="0" lvl="0" indent="0" algn="l" defTabSz="457154" rtl="0" eaLnBrk="1" fontAlgn="auto" latinLnBrk="0" hangingPunct="1">
              <a:lnSpc>
                <a:spcPct val="100000"/>
              </a:lnSpc>
              <a:spcBef>
                <a:spcPts val="0"/>
              </a:spcBef>
              <a:spcAft>
                <a:spcPts val="0"/>
              </a:spcAft>
              <a:buClrTx/>
              <a:buSzTx/>
              <a:buFontTx/>
              <a:buNone/>
              <a:tabLst/>
              <a:defRPr/>
            </a:pPr>
            <a:endParaRPr lang="en-GB" sz="600" kern="1200" dirty="0">
              <a:solidFill>
                <a:schemeClr val="tx1"/>
              </a:solidFill>
              <a:effectLst/>
              <a:latin typeface="+mn-lt"/>
              <a:ea typeface="+mn-ea"/>
              <a:cs typeface="+mn-cs"/>
            </a:endParaRPr>
          </a:p>
          <a:p>
            <a:r>
              <a:rPr lang="en-GB" sz="600" kern="1200" dirty="0">
                <a:solidFill>
                  <a:schemeClr val="tx1"/>
                </a:solidFill>
                <a:effectLst/>
                <a:latin typeface="+mn-lt"/>
                <a:ea typeface="+mn-ea"/>
                <a:cs typeface="+mn-cs"/>
              </a:rPr>
              <a:t>Approximately 2 100 000 m</a:t>
            </a:r>
            <a:r>
              <a:rPr lang="en-GB" sz="600" kern="1200" baseline="30000" dirty="0">
                <a:solidFill>
                  <a:schemeClr val="tx1"/>
                </a:solidFill>
                <a:effectLst/>
                <a:latin typeface="+mn-lt"/>
                <a:ea typeface="+mn-ea"/>
                <a:cs typeface="+mn-cs"/>
              </a:rPr>
              <a:t>2</a:t>
            </a:r>
            <a:r>
              <a:rPr lang="en-GB" sz="600" kern="1200" dirty="0">
                <a:solidFill>
                  <a:schemeClr val="tx1"/>
                </a:solidFill>
                <a:effectLst/>
                <a:latin typeface="+mn-lt"/>
                <a:ea typeface="+mn-ea"/>
                <a:cs typeface="+mn-cs"/>
              </a:rPr>
              <a:t> (or 295 soccer fields, almost 1 meter thick coverage of 1 field) corrugated board at 5 NOK/m</a:t>
            </a:r>
            <a:r>
              <a:rPr lang="en-GB" sz="600" kern="1200" baseline="30000" dirty="0">
                <a:solidFill>
                  <a:schemeClr val="tx1"/>
                </a:solidFill>
                <a:effectLst/>
                <a:latin typeface="+mn-lt"/>
                <a:ea typeface="+mn-ea"/>
                <a:cs typeface="+mn-cs"/>
              </a:rPr>
              <a:t>2 </a:t>
            </a:r>
            <a:r>
              <a:rPr lang="en-GB" sz="600" kern="1200" dirty="0">
                <a:solidFill>
                  <a:schemeClr val="tx1"/>
                </a:solidFill>
                <a:effectLst/>
                <a:latin typeface="+mn-lt"/>
                <a:ea typeface="+mn-ea"/>
                <a:cs typeface="+mn-cs"/>
              </a:rPr>
              <a:t>is scrapped every year. Consequently, the plant has a yearly expense of over 10 000 </a:t>
            </a:r>
            <a:r>
              <a:rPr lang="en-GB" sz="600" kern="1200" dirty="0" err="1">
                <a:solidFill>
                  <a:schemeClr val="tx1"/>
                </a:solidFill>
                <a:effectLst/>
                <a:latin typeface="+mn-lt"/>
                <a:ea typeface="+mn-ea"/>
                <a:cs typeface="+mn-cs"/>
              </a:rPr>
              <a:t>kNOK</a:t>
            </a:r>
            <a:r>
              <a:rPr lang="en-GB" sz="600" kern="1200" dirty="0">
                <a:solidFill>
                  <a:schemeClr val="tx1"/>
                </a:solidFill>
                <a:effectLst/>
                <a:latin typeface="+mn-lt"/>
                <a:ea typeface="+mn-ea"/>
                <a:cs typeface="+mn-cs"/>
              </a:rPr>
              <a:t> just from scraps caused by warp.</a:t>
            </a:r>
          </a:p>
          <a:p>
            <a:endParaRPr lang="en-GB" sz="600" kern="1200" dirty="0">
              <a:solidFill>
                <a:schemeClr val="tx1"/>
              </a:solidFill>
              <a:effectLst/>
              <a:latin typeface="+mn-lt"/>
              <a:ea typeface="+mn-ea"/>
              <a:cs typeface="+mn-cs"/>
            </a:endParaRPr>
          </a:p>
          <a:p>
            <a:pPr marL="0" marR="0" lvl="0" indent="0" algn="l" defTabSz="457154" rtl="0" eaLnBrk="1" fontAlgn="auto" latinLnBrk="0" hangingPunct="1">
              <a:lnSpc>
                <a:spcPct val="100000"/>
              </a:lnSpc>
              <a:spcBef>
                <a:spcPts val="0"/>
              </a:spcBef>
              <a:spcAft>
                <a:spcPts val="0"/>
              </a:spcAft>
              <a:buClrTx/>
              <a:buSzTx/>
              <a:buFontTx/>
              <a:buNone/>
              <a:tabLst/>
              <a:defRPr/>
            </a:pPr>
            <a:r>
              <a:rPr lang="en-GB" sz="600" kern="1200" dirty="0">
                <a:solidFill>
                  <a:schemeClr val="tx1"/>
                </a:solidFill>
                <a:effectLst/>
                <a:latin typeface="+mn-lt"/>
                <a:ea typeface="+mn-ea"/>
                <a:cs typeface="+mn-cs"/>
              </a:rPr>
              <a:t>The operators know that to avoid warped cardboard they can adjust </a:t>
            </a:r>
            <a:r>
              <a:rPr lang="en-GB" sz="600" b="1" kern="1200" dirty="0">
                <a:solidFill>
                  <a:schemeClr val="tx1"/>
                </a:solidFill>
                <a:effectLst/>
                <a:latin typeface="+mn-lt"/>
                <a:ea typeface="+mn-ea"/>
                <a:cs typeface="+mn-cs"/>
              </a:rPr>
              <a:t>temperature and moisture</a:t>
            </a:r>
            <a:r>
              <a:rPr lang="en-GB" sz="600" kern="1200" dirty="0">
                <a:solidFill>
                  <a:schemeClr val="tx1"/>
                </a:solidFill>
                <a:effectLst/>
                <a:latin typeface="+mn-lt"/>
                <a:ea typeface="+mn-ea"/>
                <a:cs typeface="+mn-cs"/>
              </a:rPr>
              <a:t>, but they don’t have any guide lines and some operators are better than others.</a:t>
            </a:r>
          </a:p>
          <a:p>
            <a:endParaRPr lang="en-GB" sz="600" kern="1200" dirty="0">
              <a:solidFill>
                <a:schemeClr val="tx1"/>
              </a:solidFill>
              <a:effectLst/>
              <a:latin typeface="+mn-lt"/>
              <a:ea typeface="+mn-ea"/>
              <a:cs typeface="+mn-cs"/>
            </a:endParaRPr>
          </a:p>
          <a:p>
            <a:r>
              <a:rPr lang="en-GB" sz="600" kern="1200" dirty="0">
                <a:solidFill>
                  <a:schemeClr val="tx1"/>
                </a:solidFill>
                <a:effectLst/>
                <a:latin typeface="+mn-lt"/>
                <a:ea typeface="+mn-ea"/>
                <a:cs typeface="+mn-cs"/>
              </a:rPr>
              <a:t>Peterson came to SINTEF and asked if we could provide any recommendations.</a:t>
            </a:r>
          </a:p>
          <a:p>
            <a:endParaRPr lang="en-GB" sz="600" kern="1200" dirty="0">
              <a:solidFill>
                <a:schemeClr val="tx1"/>
              </a:solidFill>
              <a:effectLst/>
              <a:latin typeface="+mn-lt"/>
              <a:ea typeface="+mn-ea"/>
              <a:cs typeface="+mn-cs"/>
            </a:endParaRPr>
          </a:p>
          <a:p>
            <a:r>
              <a:rPr lang="en-GB" sz="600" kern="1200" dirty="0">
                <a:solidFill>
                  <a:schemeClr val="tx1"/>
                </a:solidFill>
                <a:effectLst/>
                <a:latin typeface="+mn-lt"/>
                <a:ea typeface="+mn-ea"/>
                <a:cs typeface="+mn-cs"/>
              </a:rPr>
              <a:t>Turned out that the old machine didn’t have any sensors, so to investigate the warp, they spent 6 months collecting manual measurements</a:t>
            </a:r>
          </a:p>
          <a:p>
            <a:endParaRPr lang="en-GB" sz="600" kern="1200" dirty="0">
              <a:solidFill>
                <a:schemeClr val="tx1"/>
              </a:solidFill>
              <a:effectLst/>
              <a:latin typeface="+mn-lt"/>
              <a:ea typeface="+mn-ea"/>
              <a:cs typeface="+mn-cs"/>
            </a:endParaRPr>
          </a:p>
          <a:p>
            <a:r>
              <a:rPr lang="en-GB" sz="600" kern="1200" dirty="0">
                <a:solidFill>
                  <a:schemeClr val="tx1"/>
                </a:solidFill>
                <a:effectLst/>
                <a:latin typeface="+mn-lt"/>
                <a:ea typeface="+mn-ea"/>
                <a:cs typeface="+mn-cs"/>
              </a:rPr>
              <a:t>The new machine has lots of sensors, but the data are difficult to get out of the closed system…</a:t>
            </a:r>
          </a:p>
          <a:p>
            <a:endParaRPr lang="en-GB" sz="600" kern="1200" dirty="0">
              <a:solidFill>
                <a:schemeClr val="tx1"/>
              </a:solidFill>
              <a:effectLst/>
              <a:latin typeface="+mn-lt"/>
              <a:ea typeface="+mn-ea"/>
              <a:cs typeface="+mn-cs"/>
            </a:endParaRPr>
          </a:p>
          <a:p>
            <a:endParaRPr lang="en-AU" dirty="0"/>
          </a:p>
          <a:p>
            <a:endParaRPr lang="en-GB" sz="600" kern="1200" dirty="0">
              <a:solidFill>
                <a:schemeClr val="tx1"/>
              </a:solidFill>
              <a:effectLst/>
              <a:latin typeface="+mn-lt"/>
              <a:ea typeface="+mn-ea"/>
              <a:cs typeface="+mn-cs"/>
            </a:endParaRPr>
          </a:p>
          <a:p>
            <a:r>
              <a:rPr lang="en-GB" sz="600" kern="1200" dirty="0">
                <a:solidFill>
                  <a:schemeClr val="tx1"/>
                </a:solidFill>
                <a:effectLst/>
                <a:latin typeface="+mn-lt"/>
                <a:ea typeface="+mn-ea"/>
                <a:cs typeface="+mn-cs"/>
              </a:rPr>
              <a:t> </a:t>
            </a:r>
          </a:p>
          <a:p>
            <a:endParaRPr lang="en-GB" dirty="0"/>
          </a:p>
          <a:p>
            <a:endParaRPr lang="en-AU" dirty="0"/>
          </a:p>
        </p:txBody>
      </p:sp>
      <p:sp>
        <p:nvSpPr>
          <p:cNvPr id="4" name="Slide Number Placeholder 3"/>
          <p:cNvSpPr>
            <a:spLocks noGrp="1"/>
          </p:cNvSpPr>
          <p:nvPr>
            <p:ph type="sldNum" sz="quarter" idx="5"/>
          </p:nvPr>
        </p:nvSpPr>
        <p:spPr/>
        <p:txBody>
          <a:bodyPr/>
          <a:lstStyle/>
          <a:p>
            <a:fld id="{0533E418-C684-4945-99FD-AD67B519583E}" type="slidenum">
              <a:rPr lang="en-GB" smtClean="0"/>
              <a:t>8</a:t>
            </a:fld>
            <a:endParaRPr lang="en-GB"/>
          </a:p>
        </p:txBody>
      </p:sp>
    </p:spTree>
    <p:extLst>
      <p:ext uri="{BB962C8B-B14F-4D97-AF65-F5344CB8AC3E}">
        <p14:creationId xmlns:p14="http://schemas.microsoft.com/office/powerpoint/2010/main" val="746297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154" rtl="0" eaLnBrk="1" fontAlgn="auto" latinLnBrk="0" hangingPunct="1">
              <a:lnSpc>
                <a:spcPct val="100000"/>
              </a:lnSpc>
              <a:spcBef>
                <a:spcPts val="0"/>
              </a:spcBef>
              <a:spcAft>
                <a:spcPts val="0"/>
              </a:spcAft>
              <a:buClrTx/>
              <a:buSzTx/>
              <a:buFontTx/>
              <a:buNone/>
              <a:tabLst/>
              <a:defRPr/>
            </a:pPr>
            <a:r>
              <a:rPr lang="en-GB" sz="600" b="0" i="0" u="none" strike="noStrike" kern="1200" dirty="0">
                <a:solidFill>
                  <a:schemeClr val="tx1"/>
                </a:solidFill>
                <a:effectLst/>
                <a:latin typeface="+mn-lt"/>
                <a:ea typeface="+mn-ea"/>
                <a:cs typeface="+mn-cs"/>
              </a:rPr>
              <a:t>However, industry has a huge advantage! They often know something about the system they want to model/control</a:t>
            </a:r>
          </a:p>
          <a:p>
            <a:pPr marL="0" marR="0" lvl="0" indent="0" algn="l" defTabSz="457154" rtl="0" eaLnBrk="1" fontAlgn="auto" latinLnBrk="0" hangingPunct="1">
              <a:lnSpc>
                <a:spcPct val="100000"/>
              </a:lnSpc>
              <a:spcBef>
                <a:spcPts val="0"/>
              </a:spcBef>
              <a:spcAft>
                <a:spcPts val="0"/>
              </a:spcAft>
              <a:buClrTx/>
              <a:buSzTx/>
              <a:buFontTx/>
              <a:buNone/>
              <a:tabLst/>
              <a:defRPr/>
            </a:pPr>
            <a:endParaRPr lang="en-GB" sz="600" b="0" i="0" u="none" strike="noStrike" kern="1200" dirty="0">
              <a:solidFill>
                <a:schemeClr val="tx1"/>
              </a:solidFill>
              <a:effectLst/>
              <a:latin typeface="+mn-lt"/>
              <a:ea typeface="+mn-ea"/>
              <a:cs typeface="+mn-cs"/>
            </a:endParaRPr>
          </a:p>
          <a:p>
            <a:pPr marL="0" marR="0" lvl="0" indent="0" algn="l" defTabSz="457154" rtl="0" eaLnBrk="1" fontAlgn="auto" latinLnBrk="0" hangingPunct="1">
              <a:lnSpc>
                <a:spcPct val="100000"/>
              </a:lnSpc>
              <a:spcBef>
                <a:spcPts val="0"/>
              </a:spcBef>
              <a:spcAft>
                <a:spcPts val="0"/>
              </a:spcAft>
              <a:buClrTx/>
              <a:buSzTx/>
              <a:buFontTx/>
              <a:buNone/>
              <a:tabLst/>
              <a:defRPr/>
            </a:pPr>
            <a:r>
              <a:rPr lang="en-AU" sz="600" b="0" i="0" u="none" strike="noStrike" kern="1200" dirty="0">
                <a:solidFill>
                  <a:schemeClr val="tx1"/>
                </a:solidFill>
                <a:effectLst/>
                <a:latin typeface="+mn-lt"/>
                <a:ea typeface="+mn-ea"/>
                <a:cs typeface="+mn-cs"/>
              </a:rPr>
              <a:t>Starting point for </a:t>
            </a:r>
            <a:r>
              <a:rPr lang="en-AU" sz="600" b="0" i="0" u="none" strike="noStrike" kern="1200" dirty="0" err="1">
                <a:solidFill>
                  <a:schemeClr val="tx1"/>
                </a:solidFill>
                <a:effectLst/>
                <a:latin typeface="+mn-lt"/>
                <a:ea typeface="+mn-ea"/>
                <a:cs typeface="+mn-cs"/>
              </a:rPr>
              <a:t>Cognite</a:t>
            </a:r>
            <a:r>
              <a:rPr lang="en-AU" sz="600" b="0" i="0" u="none" strike="noStrike" kern="1200" dirty="0">
                <a:solidFill>
                  <a:schemeClr val="tx1"/>
                </a:solidFill>
                <a:effectLst/>
                <a:latin typeface="+mn-lt"/>
                <a:ea typeface="+mn-ea"/>
                <a:cs typeface="+mn-cs"/>
              </a:rPr>
              <a:t> ;)</a:t>
            </a:r>
            <a:endParaRPr lang="en-GB" sz="6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533E418-C684-4945-99FD-AD67B519583E}" type="slidenum">
              <a:rPr lang="en-GB" smtClean="0"/>
              <a:t>9</a:t>
            </a:fld>
            <a:endParaRPr lang="en-GB"/>
          </a:p>
        </p:txBody>
      </p:sp>
    </p:spTree>
    <p:extLst>
      <p:ext uri="{BB962C8B-B14F-4D97-AF65-F5344CB8AC3E}">
        <p14:creationId xmlns:p14="http://schemas.microsoft.com/office/powerpoint/2010/main" val="1141784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3.xml"/><Relationship Id="rId5" Type="http://schemas.openxmlformats.org/officeDocument/2006/relationships/image" Target="../media/image8.png"/><Relationship Id="rId4"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4.xml"/><Relationship Id="rId5" Type="http://schemas.openxmlformats.org/officeDocument/2006/relationships/image" Target="../media/image8.png"/><Relationship Id="rId4"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 Id="rId5" Type="http://schemas.openxmlformats.org/officeDocument/2006/relationships/image" Target="../media/image22.svg"/><Relationship Id="rId4" Type="http://schemas.openxmlformats.org/officeDocument/2006/relationships/image" Target="../media/image1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 Id="rId5" Type="http://schemas.openxmlformats.org/officeDocument/2006/relationships/image" Target="../media/image22.svg"/><Relationship Id="rId4" Type="http://schemas.openxmlformats.org/officeDocument/2006/relationships/image" Target="../media/image18.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6.xml"/><Relationship Id="rId5" Type="http://schemas.openxmlformats.org/officeDocument/2006/relationships/image" Target="../media/image22.svg"/><Relationship Id="rId4" Type="http://schemas.openxmlformats.org/officeDocument/2006/relationships/image" Target="../media/image18.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6.xml"/><Relationship Id="rId5" Type="http://schemas.openxmlformats.org/officeDocument/2006/relationships/image" Target="../media/image22.svg"/><Relationship Id="rId4" Type="http://schemas.openxmlformats.org/officeDocument/2006/relationships/image" Target="../media/image18.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6.xml"/><Relationship Id="rId5" Type="http://schemas.openxmlformats.org/officeDocument/2006/relationships/image" Target="../media/image22.svg"/><Relationship Id="rId4" Type="http://schemas.openxmlformats.org/officeDocument/2006/relationships/image" Target="../media/image18.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6.xml"/><Relationship Id="rId5" Type="http://schemas.openxmlformats.org/officeDocument/2006/relationships/image" Target="../media/image22.svg"/><Relationship Id="rId4" Type="http://schemas.openxmlformats.org/officeDocument/2006/relationships/image" Target="../media/image18.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6.xml"/><Relationship Id="rId5" Type="http://schemas.openxmlformats.org/officeDocument/2006/relationships/image" Target="../media/image22.svg"/><Relationship Id="rId4" Type="http://schemas.openxmlformats.org/officeDocument/2006/relationships/image" Target="../media/image18.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6.xml"/><Relationship Id="rId5" Type="http://schemas.openxmlformats.org/officeDocument/2006/relationships/image" Target="../media/image22.svg"/><Relationship Id="rId4" Type="http://schemas.openxmlformats.org/officeDocument/2006/relationships/image" Target="../media/image18.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6.xml"/><Relationship Id="rId5" Type="http://schemas.openxmlformats.org/officeDocument/2006/relationships/image" Target="../media/image22.svg"/><Relationship Id="rId4" Type="http://schemas.openxmlformats.org/officeDocument/2006/relationships/image" Target="../media/image1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tellysbilde">
    <p:spTree>
      <p:nvGrpSpPr>
        <p:cNvPr id="1" name=""/>
        <p:cNvGrpSpPr/>
        <p:nvPr/>
      </p:nvGrpSpPr>
      <p:grpSpPr>
        <a:xfrm>
          <a:off x="0" y="0"/>
          <a:ext cx="0" cy="0"/>
          <a:chOff x="0" y="0"/>
          <a:chExt cx="0" cy="0"/>
        </a:xfrm>
      </p:grpSpPr>
      <p:sp>
        <p:nvSpPr>
          <p:cNvPr id="10" name="Plassholder for bilde 9"/>
          <p:cNvSpPr>
            <a:spLocks noGrp="1"/>
          </p:cNvSpPr>
          <p:nvPr>
            <p:ph type="pic" sz="quarter" idx="12" hasCustomPrompt="1"/>
          </p:nvPr>
        </p:nvSpPr>
        <p:spPr>
          <a:xfrm>
            <a:off x="0" y="0"/>
            <a:ext cx="12192000" cy="6858000"/>
          </a:xfrm>
          <a:custGeom>
            <a:avLst/>
            <a:gdLst>
              <a:gd name="connsiteX0" fmla="*/ 0 w 12192000"/>
              <a:gd name="connsiteY0" fmla="*/ 0 h 6858000"/>
              <a:gd name="connsiteX1" fmla="*/ 895584 w 12192000"/>
              <a:gd name="connsiteY1" fmla="*/ 0 h 6858000"/>
              <a:gd name="connsiteX2" fmla="*/ 895584 w 12192000"/>
              <a:gd name="connsiteY2" fmla="*/ 1800225 h 6858000"/>
              <a:gd name="connsiteX3" fmla="*/ 2515892 w 12192000"/>
              <a:gd name="connsiteY3" fmla="*/ 1800225 h 6858000"/>
              <a:gd name="connsiteX4" fmla="*/ 2515892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895584" y="0"/>
                </a:lnTo>
                <a:lnTo>
                  <a:pt x="895584" y="1800225"/>
                </a:lnTo>
                <a:lnTo>
                  <a:pt x="2515892" y="1800225"/>
                </a:lnTo>
                <a:lnTo>
                  <a:pt x="2515892" y="0"/>
                </a:lnTo>
                <a:lnTo>
                  <a:pt x="12192000" y="0"/>
                </a:lnTo>
                <a:lnTo>
                  <a:pt x="12192000" y="6858000"/>
                </a:lnTo>
                <a:lnTo>
                  <a:pt x="0" y="6858000"/>
                </a:lnTo>
                <a:close/>
              </a:path>
            </a:pathLst>
          </a:custGeom>
          <a:blipFill dpi="0" rotWithShape="1">
            <a:blip r:embed="rId2">
              <a:extLst>
                <a:ext uri="{28A0092B-C50C-407E-A947-70E740481C1C}">
                  <a14:useLocalDpi xmlns:a14="http://schemas.microsoft.com/office/drawing/2010/main"/>
                </a:ext>
              </a:extLst>
            </a:blip>
            <a:srcRect/>
            <a:stretch>
              <a:fillRect/>
            </a:stretch>
          </a:blipFill>
        </p:spPr>
        <p:txBody>
          <a:bodyPr wrap="square" tIns="720000" anchor="t" anchorCtr="1">
            <a:noAutofit/>
          </a:bodyPr>
          <a:lstStyle>
            <a:lvl1pPr marL="180036" marR="0" indent="0" algn="ctr" defTabSz="914537" rtl="0" eaLnBrk="1" fontAlgn="auto" latinLnBrk="0" hangingPunct="1">
              <a:lnSpc>
                <a:spcPct val="110000"/>
              </a:lnSpc>
              <a:spcBef>
                <a:spcPts val="1000"/>
              </a:spcBef>
              <a:spcAft>
                <a:spcPts val="0"/>
              </a:spcAft>
              <a:buClrTx/>
              <a:buSzTx/>
              <a:buFont typeface="Arial" panose="020B0604020202020204" pitchFamily="34" charset="0"/>
              <a:buNone/>
              <a:tabLst/>
              <a:defRPr/>
            </a:lvl1pPr>
          </a:lstStyle>
          <a:p>
            <a:r>
              <a:rPr lang="en-GB" dirty="0"/>
              <a:t>Sett inn </a:t>
            </a:r>
            <a:r>
              <a:rPr lang="en-GB" dirty="0" err="1"/>
              <a:t>bilde</a:t>
            </a:r>
            <a:r>
              <a:rPr lang="en-GB" dirty="0"/>
              <a:t> </a:t>
            </a:r>
            <a:r>
              <a:rPr lang="en-GB" dirty="0" err="1"/>
              <a:t>fra</a:t>
            </a:r>
            <a:r>
              <a:rPr lang="en-GB" dirty="0"/>
              <a:t> </a:t>
            </a:r>
            <a:r>
              <a:rPr lang="en-GB" dirty="0" err="1"/>
              <a:t>menyen</a:t>
            </a:r>
            <a:r>
              <a:rPr lang="en-GB" dirty="0"/>
              <a:t>:</a:t>
            </a:r>
            <a:br>
              <a:rPr lang="en-GB" dirty="0"/>
            </a:br>
            <a:r>
              <a:rPr lang="en-GB" dirty="0"/>
              <a:t>“Sett inn/insert” -&gt; “</a:t>
            </a:r>
            <a:r>
              <a:rPr lang="en-GB" dirty="0" err="1"/>
              <a:t>Bilde</a:t>
            </a:r>
            <a:r>
              <a:rPr lang="en-GB" dirty="0"/>
              <a:t>/Picture”</a:t>
            </a:r>
          </a:p>
        </p:txBody>
      </p:sp>
      <p:pic>
        <p:nvPicPr>
          <p:cNvPr id="5" name="Bild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15230" y="1080136"/>
            <a:ext cx="981013" cy="214063"/>
          </a:xfrm>
          <a:prstGeom prst="rect">
            <a:avLst/>
          </a:prstGeom>
        </p:spPr>
      </p:pic>
      <p:sp>
        <p:nvSpPr>
          <p:cNvPr id="2" name="Tittel 1"/>
          <p:cNvSpPr>
            <a:spLocks noGrp="1"/>
          </p:cNvSpPr>
          <p:nvPr>
            <p:ph type="ctrTitle"/>
          </p:nvPr>
        </p:nvSpPr>
        <p:spPr>
          <a:xfrm>
            <a:off x="4407696" y="2879206"/>
            <a:ext cx="6769286" cy="3181610"/>
          </a:xfrm>
          <a:solidFill>
            <a:srgbClr val="FFFFFF">
              <a:alpha val="85098"/>
            </a:srgbClr>
          </a:solidFill>
        </p:spPr>
        <p:txBody>
          <a:bodyPr lIns="360072" tIns="360072" rIns="360072" bIns="1404281" anchor="b">
            <a:spAutoFit/>
          </a:bodyPr>
          <a:lstStyle>
            <a:lvl1pPr marL="0" indent="0" algn="l">
              <a:buFont typeface="Arial" panose="020B0604020202020204" pitchFamily="34" charset="0"/>
              <a:buNone/>
              <a:defRPr sz="4600" cap="all" normalizeH="0" baseline="0">
                <a:solidFill>
                  <a:schemeClr val="dk2"/>
                </a:solidFill>
              </a:defRPr>
            </a:lvl1pPr>
          </a:lstStyle>
          <a:p>
            <a:r>
              <a:rPr lang="en-GB" dirty="0"/>
              <a:t>Click to edit Master title style</a:t>
            </a:r>
          </a:p>
        </p:txBody>
      </p:sp>
      <p:sp>
        <p:nvSpPr>
          <p:cNvPr id="3" name="noColor"/>
          <p:cNvSpPr/>
          <p:nvPr userDrawn="1"/>
        </p:nvSpPr>
        <p:spPr>
          <a:xfrm>
            <a:off x="161376" y="188260"/>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9" tIns="22865" rIns="45729" bIns="22865" rtlCol="0" anchor="ctr"/>
          <a:lstStyle/>
          <a:p>
            <a:pPr algn="ctr"/>
            <a:endParaRPr lang="en-GB" sz="1799" dirty="0"/>
          </a:p>
        </p:txBody>
      </p:sp>
      <p:sp>
        <p:nvSpPr>
          <p:cNvPr id="16" name="Rektangel 15"/>
          <p:cNvSpPr/>
          <p:nvPr userDrawn="1"/>
        </p:nvSpPr>
        <p:spPr>
          <a:xfrm>
            <a:off x="896512" y="-1"/>
            <a:ext cx="1623803" cy="18038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9" tIns="22865" rIns="45729" bIns="22865" rtlCol="0" anchor="ctr"/>
          <a:lstStyle/>
          <a:p>
            <a:pPr algn="ctr"/>
            <a:endParaRPr lang="en-GB" sz="1799" dirty="0"/>
          </a:p>
        </p:txBody>
      </p:sp>
      <p:pic>
        <p:nvPicPr>
          <p:cNvPr id="17" name="Bild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211765" y="1080135"/>
            <a:ext cx="989890" cy="216000"/>
          </a:xfrm>
          <a:prstGeom prst="rect">
            <a:avLst/>
          </a:prstGeom>
        </p:spPr>
      </p:pic>
      <p:sp>
        <p:nvSpPr>
          <p:cNvPr id="7" name="Plassholder for tekst 6"/>
          <p:cNvSpPr>
            <a:spLocks noGrp="1"/>
          </p:cNvSpPr>
          <p:nvPr>
            <p:ph type="body" sz="quarter" idx="13" hasCustomPrompt="1"/>
          </p:nvPr>
        </p:nvSpPr>
        <p:spPr>
          <a:xfrm>
            <a:off x="4818166" y="5178320"/>
            <a:ext cx="3871913" cy="656334"/>
          </a:xfrm>
        </p:spPr>
        <p:txBody>
          <a:bodyPr/>
          <a:lstStyle>
            <a:lvl1pPr marL="0" indent="0">
              <a:spcBef>
                <a:spcPts val="0"/>
              </a:spcBef>
              <a:spcAft>
                <a:spcPts val="1000"/>
              </a:spcAft>
              <a:buNone/>
              <a:defRPr sz="1600">
                <a:solidFill>
                  <a:schemeClr val="accent2"/>
                </a:solidFill>
              </a:defRPr>
            </a:lvl1pPr>
          </a:lstStyle>
          <a:p>
            <a:pPr lvl="0"/>
            <a:r>
              <a:rPr lang="en-GB" dirty="0"/>
              <a:t>Ola </a:t>
            </a:r>
            <a:r>
              <a:rPr lang="en-GB" dirty="0" err="1"/>
              <a:t>Nordmann</a:t>
            </a:r>
            <a:endParaRPr lang="en-GB" dirty="0"/>
          </a:p>
          <a:p>
            <a:pPr lvl="0"/>
            <a:r>
              <a:rPr lang="en-GB" dirty="0"/>
              <a:t>Month 2016</a:t>
            </a:r>
          </a:p>
        </p:txBody>
      </p:sp>
    </p:spTree>
    <p:extLst>
      <p:ext uri="{BB962C8B-B14F-4D97-AF65-F5344CB8AC3E}">
        <p14:creationId xmlns:p14="http://schemas.microsoft.com/office/powerpoint/2010/main" val="2142406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ammenligning">
    <p:spTree>
      <p:nvGrpSpPr>
        <p:cNvPr id="1" name=""/>
        <p:cNvGrpSpPr/>
        <p:nvPr/>
      </p:nvGrpSpPr>
      <p:grpSpPr>
        <a:xfrm>
          <a:off x="0" y="0"/>
          <a:ext cx="0" cy="0"/>
          <a:chOff x="0" y="0"/>
          <a:chExt cx="0" cy="0"/>
        </a:xfrm>
      </p:grpSpPr>
      <p:sp>
        <p:nvSpPr>
          <p:cNvPr id="3" name="Plassholder for tekst 2"/>
          <p:cNvSpPr>
            <a:spLocks noGrp="1"/>
          </p:cNvSpPr>
          <p:nvPr>
            <p:ph type="body" idx="1" hasCustomPrompt="1"/>
          </p:nvPr>
        </p:nvSpPr>
        <p:spPr>
          <a:xfrm>
            <a:off x="954181" y="2700337"/>
            <a:ext cx="4320821" cy="585073"/>
          </a:xfrm>
        </p:spPr>
        <p:txBody>
          <a:bodyPr anchor="t">
            <a:normAutofit/>
          </a:bodyPr>
          <a:lstStyle>
            <a:lvl1pPr marL="0" indent="0">
              <a:buNone/>
              <a:defRPr sz="1800" b="1"/>
            </a:lvl1pPr>
            <a:lvl2pPr marL="457268" indent="0">
              <a:buNone/>
              <a:defRPr sz="2000" b="1"/>
            </a:lvl2pPr>
            <a:lvl3pPr marL="914537" indent="0">
              <a:buNone/>
              <a:defRPr sz="1800" b="1"/>
            </a:lvl3pPr>
            <a:lvl4pPr marL="1371806" indent="0">
              <a:buNone/>
              <a:defRPr sz="1600" b="1"/>
            </a:lvl4pPr>
            <a:lvl5pPr marL="1829074" indent="0">
              <a:buNone/>
              <a:defRPr sz="1600" b="1"/>
            </a:lvl5pPr>
            <a:lvl6pPr marL="2286343" indent="0">
              <a:buNone/>
              <a:defRPr sz="1600" b="1"/>
            </a:lvl6pPr>
            <a:lvl7pPr marL="2743612" indent="0">
              <a:buNone/>
              <a:defRPr sz="1600" b="1"/>
            </a:lvl7pPr>
            <a:lvl8pPr marL="3200880" indent="0">
              <a:buNone/>
              <a:defRPr sz="1600" b="1"/>
            </a:lvl8pPr>
            <a:lvl9pPr marL="3658148" indent="0">
              <a:buNone/>
              <a:defRPr sz="1600" b="1"/>
            </a:lvl9pPr>
          </a:lstStyle>
          <a:p>
            <a:pPr lvl="0"/>
            <a:r>
              <a:rPr lang="en-GB" dirty="0"/>
              <a:t>Click to edit Master text styles</a:t>
            </a:r>
          </a:p>
        </p:txBody>
      </p:sp>
      <p:sp>
        <p:nvSpPr>
          <p:cNvPr id="4" name="Plassholder for innhold 3"/>
          <p:cNvSpPr>
            <a:spLocks noGrp="1"/>
          </p:cNvSpPr>
          <p:nvPr>
            <p:ph sz="half" idx="2" hasCustomPrompt="1"/>
          </p:nvPr>
        </p:nvSpPr>
        <p:spPr>
          <a:xfrm>
            <a:off x="954181" y="3285410"/>
            <a:ext cx="4320821" cy="283535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Plassholder for tekst 4"/>
          <p:cNvSpPr>
            <a:spLocks noGrp="1"/>
          </p:cNvSpPr>
          <p:nvPr>
            <p:ph type="body" sz="quarter" idx="3" hasCustomPrompt="1"/>
          </p:nvPr>
        </p:nvSpPr>
        <p:spPr>
          <a:xfrm>
            <a:off x="5635071" y="2700337"/>
            <a:ext cx="4320821" cy="585073"/>
          </a:xfrm>
        </p:spPr>
        <p:txBody>
          <a:bodyPr anchor="t">
            <a:normAutofit/>
          </a:bodyPr>
          <a:lstStyle>
            <a:lvl1pPr marL="0" indent="0">
              <a:buNone/>
              <a:defRPr sz="1800" b="1"/>
            </a:lvl1pPr>
            <a:lvl2pPr marL="457268" indent="0">
              <a:buNone/>
              <a:defRPr sz="2000" b="1"/>
            </a:lvl2pPr>
            <a:lvl3pPr marL="914537" indent="0">
              <a:buNone/>
              <a:defRPr sz="1800" b="1"/>
            </a:lvl3pPr>
            <a:lvl4pPr marL="1371806" indent="0">
              <a:buNone/>
              <a:defRPr sz="1600" b="1"/>
            </a:lvl4pPr>
            <a:lvl5pPr marL="1829074" indent="0">
              <a:buNone/>
              <a:defRPr sz="1600" b="1"/>
            </a:lvl5pPr>
            <a:lvl6pPr marL="2286343" indent="0">
              <a:buNone/>
              <a:defRPr sz="1600" b="1"/>
            </a:lvl6pPr>
            <a:lvl7pPr marL="2743612" indent="0">
              <a:buNone/>
              <a:defRPr sz="1600" b="1"/>
            </a:lvl7pPr>
            <a:lvl8pPr marL="3200880" indent="0">
              <a:buNone/>
              <a:defRPr sz="1600" b="1"/>
            </a:lvl8pPr>
            <a:lvl9pPr marL="3658148" indent="0">
              <a:buNone/>
              <a:defRPr sz="1600" b="1"/>
            </a:lvl9pPr>
          </a:lstStyle>
          <a:p>
            <a:pPr lvl="0"/>
            <a:r>
              <a:rPr lang="en-GB" dirty="0"/>
              <a:t>Click to edit Master text styles</a:t>
            </a:r>
          </a:p>
        </p:txBody>
      </p:sp>
      <p:sp>
        <p:nvSpPr>
          <p:cNvPr id="6" name="Plassholder for innhold 5"/>
          <p:cNvSpPr>
            <a:spLocks noGrp="1"/>
          </p:cNvSpPr>
          <p:nvPr>
            <p:ph sz="quarter" idx="4" hasCustomPrompt="1"/>
          </p:nvPr>
        </p:nvSpPr>
        <p:spPr>
          <a:xfrm>
            <a:off x="5635071" y="3285410"/>
            <a:ext cx="4320821" cy="283535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Plassholder for dato 6"/>
          <p:cNvSpPr>
            <a:spLocks noGrp="1"/>
          </p:cNvSpPr>
          <p:nvPr>
            <p:ph type="dt" sz="half" idx="10"/>
          </p:nvPr>
        </p:nvSpPr>
        <p:spPr/>
        <p:txBody>
          <a:bodyPr/>
          <a:lstStyle/>
          <a:p>
            <a:r>
              <a:rPr lang="en-GB" dirty="0"/>
              <a:t>Month 2016</a:t>
            </a:r>
          </a:p>
        </p:txBody>
      </p:sp>
      <p:sp>
        <p:nvSpPr>
          <p:cNvPr id="8" name="Plassholder for bunntekst 7"/>
          <p:cNvSpPr>
            <a:spLocks noGrp="1"/>
          </p:cNvSpPr>
          <p:nvPr>
            <p:ph type="ftr" sz="quarter" idx="11"/>
          </p:nvPr>
        </p:nvSpPr>
        <p:spPr/>
        <p:txBody>
          <a:bodyPr/>
          <a:lstStyle/>
          <a:p>
            <a:endParaRPr lang="en-GB" dirty="0"/>
          </a:p>
        </p:txBody>
      </p:sp>
      <p:sp>
        <p:nvSpPr>
          <p:cNvPr id="9" name="Plassholder for lysbildenummer 8"/>
          <p:cNvSpPr>
            <a:spLocks noGrp="1"/>
          </p:cNvSpPr>
          <p:nvPr>
            <p:ph type="sldNum" sz="quarter" idx="12"/>
          </p:nvPr>
        </p:nvSpPr>
        <p:spPr/>
        <p:txBody>
          <a:bodyPr/>
          <a:lstStyle/>
          <a:p>
            <a:fld id="{5751DFAA-887F-4071-8EAD-E8CA316FCF06}" type="slidenum">
              <a:rPr lang="en-GB" smtClean="0"/>
              <a:t>‹#›</a:t>
            </a:fld>
            <a:endParaRPr lang="en-GB" dirty="0"/>
          </a:p>
        </p:txBody>
      </p:sp>
      <p:sp>
        <p:nvSpPr>
          <p:cNvPr id="10" name="Tittel 9"/>
          <p:cNvSpPr>
            <a:spLocks noGrp="1"/>
          </p:cNvSpPr>
          <p:nvPr>
            <p:ph type="title"/>
          </p:nvPr>
        </p:nvSpPr>
        <p:spPr/>
        <p:txBody>
          <a:bodyPr/>
          <a:lstStyle/>
          <a:p>
            <a:r>
              <a:rPr lang="en-GB" dirty="0"/>
              <a:t>Click to edit Master title style</a:t>
            </a:r>
          </a:p>
        </p:txBody>
      </p:sp>
    </p:spTree>
    <p:extLst>
      <p:ext uri="{BB962C8B-B14F-4D97-AF65-F5344CB8AC3E}">
        <p14:creationId xmlns:p14="http://schemas.microsoft.com/office/powerpoint/2010/main" val="3084663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GB" dirty="0"/>
              <a:t>Click to edit Master title style</a:t>
            </a:r>
          </a:p>
        </p:txBody>
      </p:sp>
      <p:sp>
        <p:nvSpPr>
          <p:cNvPr id="3" name="Plassholder for dato 2"/>
          <p:cNvSpPr>
            <a:spLocks noGrp="1"/>
          </p:cNvSpPr>
          <p:nvPr>
            <p:ph type="dt" sz="half" idx="10"/>
          </p:nvPr>
        </p:nvSpPr>
        <p:spPr/>
        <p:txBody>
          <a:bodyPr/>
          <a:lstStyle/>
          <a:p>
            <a:r>
              <a:rPr lang="en-GB" dirty="0"/>
              <a:t>Month 2016</a:t>
            </a:r>
          </a:p>
        </p:txBody>
      </p:sp>
      <p:sp>
        <p:nvSpPr>
          <p:cNvPr id="4" name="Plassholder for bunntekst 3"/>
          <p:cNvSpPr>
            <a:spLocks noGrp="1"/>
          </p:cNvSpPr>
          <p:nvPr>
            <p:ph type="ftr" sz="quarter" idx="11"/>
          </p:nvPr>
        </p:nvSpPr>
        <p:spPr/>
        <p:txBody>
          <a:bodyPr/>
          <a:lstStyle/>
          <a:p>
            <a:endParaRPr lang="en-GB" dirty="0"/>
          </a:p>
        </p:txBody>
      </p:sp>
      <p:sp>
        <p:nvSpPr>
          <p:cNvPr id="5" name="Plassholder for lysbildenummer 4"/>
          <p:cNvSpPr>
            <a:spLocks noGrp="1"/>
          </p:cNvSpPr>
          <p:nvPr>
            <p:ph type="sldNum" sz="quarter" idx="12"/>
          </p:nvPr>
        </p:nvSpPr>
        <p:spPr/>
        <p:txBody>
          <a:bodyPr/>
          <a:lstStyle/>
          <a:p>
            <a:fld id="{5751DFAA-887F-4071-8EAD-E8CA316FCF06}" type="slidenum">
              <a:rPr lang="en-GB" smtClean="0"/>
              <a:t>‹#›</a:t>
            </a:fld>
            <a:endParaRPr lang="en-GB" dirty="0"/>
          </a:p>
        </p:txBody>
      </p:sp>
    </p:spTree>
    <p:extLst>
      <p:ext uri="{BB962C8B-B14F-4D97-AF65-F5344CB8AC3E}">
        <p14:creationId xmlns:p14="http://schemas.microsoft.com/office/powerpoint/2010/main" val="3098047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r>
              <a:rPr lang="en-GB" dirty="0"/>
              <a:t>Month 2016</a:t>
            </a:r>
          </a:p>
        </p:txBody>
      </p:sp>
      <p:sp>
        <p:nvSpPr>
          <p:cNvPr id="3" name="Plassholder for bunntekst 2"/>
          <p:cNvSpPr>
            <a:spLocks noGrp="1"/>
          </p:cNvSpPr>
          <p:nvPr>
            <p:ph type="ftr" sz="quarter" idx="11"/>
          </p:nvPr>
        </p:nvSpPr>
        <p:spPr/>
        <p:txBody>
          <a:bodyPr/>
          <a:lstStyle/>
          <a:p>
            <a:endParaRPr lang="en-GB" dirty="0"/>
          </a:p>
        </p:txBody>
      </p:sp>
      <p:sp>
        <p:nvSpPr>
          <p:cNvPr id="4" name="Plassholder for lysbildenummer 3"/>
          <p:cNvSpPr>
            <a:spLocks noGrp="1"/>
          </p:cNvSpPr>
          <p:nvPr>
            <p:ph type="sldNum" sz="quarter" idx="12"/>
          </p:nvPr>
        </p:nvSpPr>
        <p:spPr/>
        <p:txBody>
          <a:bodyPr/>
          <a:lstStyle/>
          <a:p>
            <a:fld id="{5751DFAA-887F-4071-8EAD-E8CA316FCF06}" type="slidenum">
              <a:rPr lang="en-GB" smtClean="0"/>
              <a:t>‹#›</a:t>
            </a:fld>
            <a:endParaRPr lang="en-GB" dirty="0"/>
          </a:p>
        </p:txBody>
      </p:sp>
    </p:spTree>
    <p:extLst>
      <p:ext uri="{BB962C8B-B14F-4D97-AF65-F5344CB8AC3E}">
        <p14:creationId xmlns:p14="http://schemas.microsoft.com/office/powerpoint/2010/main" val="1943840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Halvsidebilde høyre">
    <p:spTree>
      <p:nvGrpSpPr>
        <p:cNvPr id="1" name=""/>
        <p:cNvGrpSpPr/>
        <p:nvPr/>
      </p:nvGrpSpPr>
      <p:grpSpPr>
        <a:xfrm>
          <a:off x="0" y="0"/>
          <a:ext cx="0" cy="0"/>
          <a:chOff x="0" y="0"/>
          <a:chExt cx="0" cy="0"/>
        </a:xfrm>
      </p:grpSpPr>
      <p:sp>
        <p:nvSpPr>
          <p:cNvPr id="4" name="Plassholder for innhold 3"/>
          <p:cNvSpPr>
            <a:spLocks noGrp="1"/>
          </p:cNvSpPr>
          <p:nvPr>
            <p:ph sz="half" idx="2" hasCustomPrompt="1"/>
          </p:nvPr>
        </p:nvSpPr>
        <p:spPr>
          <a:xfrm>
            <a:off x="965263" y="2700338"/>
            <a:ext cx="4654854" cy="3420428"/>
          </a:xfrm>
        </p:spPr>
        <p:txBody>
          <a:bodyPr>
            <a:noAutofit/>
          </a:bodyPr>
          <a:lstStyle/>
          <a:p>
            <a:pPr lvl="0"/>
            <a:r>
              <a:rPr lang="en-GB" err="1"/>
              <a:t>Klikk</a:t>
            </a:r>
            <a:r>
              <a:rPr lang="en-GB"/>
              <a:t> for å </a:t>
            </a:r>
            <a:r>
              <a:rPr lang="en-GB" err="1"/>
              <a:t>redigere</a:t>
            </a:r>
            <a:r>
              <a:rPr lang="en-GB"/>
              <a:t> </a:t>
            </a:r>
            <a:r>
              <a:rPr lang="en-GB" err="1"/>
              <a:t>tekststiler</a:t>
            </a:r>
            <a:r>
              <a:rPr lang="en-GB"/>
              <a:t> i </a:t>
            </a:r>
            <a:r>
              <a:rPr lang="en-GB" err="1"/>
              <a:t>malen</a:t>
            </a:r>
            <a:endParaRPr lang="en-GB"/>
          </a:p>
          <a:p>
            <a:pPr lvl="1"/>
            <a:r>
              <a:rPr lang="en-GB"/>
              <a:t>Andre </a:t>
            </a:r>
            <a:r>
              <a:rPr lang="en-GB" err="1"/>
              <a:t>nivå</a:t>
            </a:r>
            <a:endParaRPr lang="en-GB"/>
          </a:p>
          <a:p>
            <a:pPr lvl="2"/>
            <a:r>
              <a:rPr lang="en-GB" err="1"/>
              <a:t>Tredje</a:t>
            </a:r>
            <a:r>
              <a:rPr lang="en-GB"/>
              <a:t> </a:t>
            </a:r>
            <a:r>
              <a:rPr lang="en-GB" err="1"/>
              <a:t>nivå</a:t>
            </a:r>
            <a:endParaRPr lang="en-GB"/>
          </a:p>
          <a:p>
            <a:pPr lvl="3"/>
            <a:r>
              <a:rPr lang="en-GB" err="1"/>
              <a:t>Fjerde</a:t>
            </a:r>
            <a:r>
              <a:rPr lang="en-GB"/>
              <a:t> </a:t>
            </a:r>
            <a:r>
              <a:rPr lang="en-GB" err="1"/>
              <a:t>nivå</a:t>
            </a:r>
            <a:endParaRPr lang="en-GB"/>
          </a:p>
          <a:p>
            <a:pPr lvl="4"/>
            <a:r>
              <a:rPr lang="en-GB" err="1"/>
              <a:t>Femte</a:t>
            </a:r>
            <a:r>
              <a:rPr lang="en-GB"/>
              <a:t> </a:t>
            </a:r>
            <a:r>
              <a:rPr lang="en-GB" err="1"/>
              <a:t>nivå</a:t>
            </a:r>
            <a:endParaRPr lang="en-GB"/>
          </a:p>
        </p:txBody>
      </p:sp>
      <p:sp>
        <p:nvSpPr>
          <p:cNvPr id="8" name="Tittel 7"/>
          <p:cNvSpPr>
            <a:spLocks noGrp="1"/>
          </p:cNvSpPr>
          <p:nvPr>
            <p:ph type="title" hasCustomPrompt="1"/>
          </p:nvPr>
        </p:nvSpPr>
        <p:spPr>
          <a:xfrm>
            <a:off x="965264" y="907674"/>
            <a:ext cx="4654853" cy="1344716"/>
          </a:xfrm>
        </p:spPr>
        <p:txBody>
          <a:bodyPr/>
          <a:lstStyle>
            <a:lvl1pPr>
              <a:lnSpc>
                <a:spcPct val="80000"/>
              </a:lnSpc>
              <a:defRPr/>
            </a:lvl1pPr>
          </a:lstStyle>
          <a:p>
            <a:r>
              <a:rPr lang="en-GB" err="1"/>
              <a:t>Klikk</a:t>
            </a:r>
            <a:r>
              <a:rPr lang="en-GB"/>
              <a:t> for å </a:t>
            </a:r>
            <a:r>
              <a:rPr lang="en-GB" err="1"/>
              <a:t>redigere</a:t>
            </a:r>
            <a:r>
              <a:rPr lang="en-GB"/>
              <a:t> </a:t>
            </a:r>
            <a:r>
              <a:rPr lang="en-GB" err="1"/>
              <a:t>tittelstil</a:t>
            </a:r>
            <a:endParaRPr lang="en-GB"/>
          </a:p>
        </p:txBody>
      </p:sp>
      <p:sp>
        <p:nvSpPr>
          <p:cNvPr id="3" name="Plassholder for dato 2"/>
          <p:cNvSpPr>
            <a:spLocks noGrp="1"/>
          </p:cNvSpPr>
          <p:nvPr>
            <p:ph type="dt" sz="half" idx="16"/>
          </p:nvPr>
        </p:nvSpPr>
        <p:spPr/>
        <p:txBody>
          <a:bodyPr/>
          <a:lstStyle/>
          <a:p>
            <a:r>
              <a:rPr lang="en-GB"/>
              <a:t>Month 2016</a:t>
            </a:r>
          </a:p>
        </p:txBody>
      </p:sp>
      <p:sp>
        <p:nvSpPr>
          <p:cNvPr id="5" name="Plassholder for bunntekst 4"/>
          <p:cNvSpPr>
            <a:spLocks noGrp="1"/>
          </p:cNvSpPr>
          <p:nvPr>
            <p:ph type="ftr" sz="quarter" idx="17"/>
          </p:nvPr>
        </p:nvSpPr>
        <p:spPr/>
        <p:txBody>
          <a:bodyPr/>
          <a:lstStyle/>
          <a:p>
            <a:endParaRPr lang="en-GB"/>
          </a:p>
        </p:txBody>
      </p:sp>
      <p:sp>
        <p:nvSpPr>
          <p:cNvPr id="7" name="Plassholder for lysbildenummer 6"/>
          <p:cNvSpPr>
            <a:spLocks noGrp="1"/>
          </p:cNvSpPr>
          <p:nvPr>
            <p:ph type="sldNum" sz="quarter" idx="18"/>
          </p:nvPr>
        </p:nvSpPr>
        <p:spPr/>
        <p:txBody>
          <a:bodyPr/>
          <a:lstStyle/>
          <a:p>
            <a:fld id="{5751DFAA-887F-4071-8EAD-E8CA316FCF06}" type="slidenum">
              <a:rPr lang="en-GB" smtClean="0"/>
              <a:pPr/>
              <a:t>‹#›</a:t>
            </a:fld>
            <a:endParaRPr lang="en-GB"/>
          </a:p>
        </p:txBody>
      </p:sp>
      <p:sp>
        <p:nvSpPr>
          <p:cNvPr id="9" name="Plassholder for bilde 1"/>
          <p:cNvSpPr>
            <a:spLocks noGrp="1"/>
          </p:cNvSpPr>
          <p:nvPr>
            <p:ph type="pic" sz="quarter" idx="13"/>
          </p:nvPr>
        </p:nvSpPr>
        <p:spPr>
          <a:xfrm>
            <a:off x="6092440" y="-858"/>
            <a:ext cx="6099560" cy="6858858"/>
          </a:xfrm>
          <a:prstGeom prst="rect">
            <a:avLst/>
          </a:prstGeom>
          <a:solidFill>
            <a:schemeClr val="tx2">
              <a:lumMod val="50000"/>
            </a:schemeClr>
          </a:solidFill>
        </p:spPr>
        <p:txBody>
          <a:bodyPr lIns="0" tIns="2520504" rIns="0" bIns="0" anchor="t" anchorCtr="1"/>
          <a:lstStyle>
            <a:lvl1pPr marL="0" indent="0">
              <a:buNone/>
              <a:defRPr/>
            </a:lvl1pPr>
          </a:lstStyle>
          <a:p>
            <a:endParaRPr lang="en-GB"/>
          </a:p>
        </p:txBody>
      </p:sp>
      <p:sp>
        <p:nvSpPr>
          <p:cNvPr id="10" name="smartart"/>
          <p:cNvSpPr>
            <a:spLocks noGrp="1"/>
          </p:cNvSpPr>
          <p:nvPr>
            <p:ph type="dgm" sz="quarter" idx="19" hasCustomPrompt="1"/>
          </p:nvPr>
        </p:nvSpPr>
        <p:spPr>
          <a:xfrm>
            <a:off x="10793052" y="6255782"/>
            <a:ext cx="981186" cy="21422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lIns="0" tIns="0" rIns="0" bIns="0"/>
          <a:lstStyle>
            <a:lvl1pPr marL="0" indent="0">
              <a:buNone/>
              <a:defRPr sz="100" baseline="0"/>
            </a:lvl1pPr>
          </a:lstStyle>
          <a:p>
            <a:r>
              <a:rPr lang="en-GB" sz="100"/>
              <a:t> </a:t>
            </a:r>
            <a:endParaRPr lang="en-GB"/>
          </a:p>
        </p:txBody>
      </p:sp>
      <p:pic>
        <p:nvPicPr>
          <p:cNvPr id="11" name="logo_hvit"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93051" y="6255782"/>
            <a:ext cx="981013" cy="214063"/>
          </a:xfrm>
          <a:prstGeom prst="rect">
            <a:avLst/>
          </a:prstGeom>
        </p:spPr>
      </p:pic>
      <p:pic>
        <p:nvPicPr>
          <p:cNvPr id="12" name="logo_blaa"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793051" y="6255782"/>
            <a:ext cx="981013" cy="214063"/>
          </a:xfrm>
          <a:prstGeom prst="rect">
            <a:avLst/>
          </a:prstGeom>
        </p:spPr>
      </p:pic>
    </p:spTree>
    <p:extLst>
      <p:ext uri="{BB962C8B-B14F-4D97-AF65-F5344CB8AC3E}">
        <p14:creationId xmlns:p14="http://schemas.microsoft.com/office/powerpoint/2010/main" val="3534754633"/>
      </p:ext>
    </p:extLst>
  </p:cSld>
  <p:clrMapOvr>
    <a:masterClrMapping/>
  </p:clrMapOvr>
  <p:extLst>
    <p:ext uri="{DCECCB84-F9BA-43D5-87BE-67443E8EF086}">
      <p15:sldGuideLst xmlns:p15="http://schemas.microsoft.com/office/powerpoint/2012/main">
        <p15:guide id="1" pos="121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o innholdsdeler blå lite bilde høyre">
    <p:spTree>
      <p:nvGrpSpPr>
        <p:cNvPr id="1" name=""/>
        <p:cNvGrpSpPr/>
        <p:nvPr/>
      </p:nvGrpSpPr>
      <p:grpSpPr>
        <a:xfrm>
          <a:off x="0" y="0"/>
          <a:ext cx="0" cy="0"/>
          <a:chOff x="0" y="0"/>
          <a:chExt cx="0" cy="0"/>
        </a:xfrm>
      </p:grpSpPr>
      <p:sp>
        <p:nvSpPr>
          <p:cNvPr id="3" name="Plassholder for innhold 2"/>
          <p:cNvSpPr>
            <a:spLocks noGrp="1"/>
          </p:cNvSpPr>
          <p:nvPr>
            <p:ph sz="half" idx="1" hasCustomPrompt="1"/>
          </p:nvPr>
        </p:nvSpPr>
        <p:spPr>
          <a:xfrm>
            <a:off x="954180" y="2700338"/>
            <a:ext cx="5980773" cy="3420428"/>
          </a:xfrm>
        </p:spPr>
        <p:txBody>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4" name="Plassholder for innhold 3"/>
          <p:cNvSpPr>
            <a:spLocks noGrp="1"/>
          </p:cNvSpPr>
          <p:nvPr>
            <p:ph sz="half" idx="2" hasCustomPrompt="1"/>
          </p:nvPr>
        </p:nvSpPr>
        <p:spPr>
          <a:xfrm>
            <a:off x="7075892" y="2700338"/>
            <a:ext cx="2880000" cy="3420428"/>
          </a:xfrm>
        </p:spPr>
        <p:txBody>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5" name="Plassholder for dato 4"/>
          <p:cNvSpPr>
            <a:spLocks noGrp="1"/>
          </p:cNvSpPr>
          <p:nvPr>
            <p:ph type="dt" sz="half" idx="10"/>
          </p:nvPr>
        </p:nvSpPr>
        <p:spPr/>
        <p:txBody>
          <a:bodyPr/>
          <a:lstStyle/>
          <a:p>
            <a:r>
              <a:rPr lang="en-GB" dirty="0"/>
              <a:t>Month 2016</a:t>
            </a:r>
          </a:p>
        </p:txBody>
      </p:sp>
      <p:sp>
        <p:nvSpPr>
          <p:cNvPr id="6" name="Plassholder for bunntekst 5"/>
          <p:cNvSpPr>
            <a:spLocks noGrp="1"/>
          </p:cNvSpPr>
          <p:nvPr>
            <p:ph type="ftr" sz="quarter" idx="11"/>
          </p:nvPr>
        </p:nvSpPr>
        <p:spPr/>
        <p:txBody>
          <a:bodyPr/>
          <a:lstStyle/>
          <a:p>
            <a:endParaRPr lang="en-GB" dirty="0"/>
          </a:p>
        </p:txBody>
      </p:sp>
      <p:sp>
        <p:nvSpPr>
          <p:cNvPr id="7" name="Plassholder for lysbildenummer 6"/>
          <p:cNvSpPr>
            <a:spLocks noGrp="1"/>
          </p:cNvSpPr>
          <p:nvPr>
            <p:ph type="sldNum" sz="quarter" idx="12"/>
          </p:nvPr>
        </p:nvSpPr>
        <p:spPr/>
        <p:txBody>
          <a:bodyPr/>
          <a:lstStyle/>
          <a:p>
            <a:fld id="{5751DFAA-887F-4071-8EAD-E8CA316FCF06}" type="slidenum">
              <a:rPr lang="en-GB" smtClean="0"/>
              <a:t>‹#›</a:t>
            </a:fld>
            <a:endParaRPr lang="en-GB" dirty="0"/>
          </a:p>
        </p:txBody>
      </p:sp>
      <p:sp>
        <p:nvSpPr>
          <p:cNvPr id="2" name="Tittel 1"/>
          <p:cNvSpPr>
            <a:spLocks noGrp="1"/>
          </p:cNvSpPr>
          <p:nvPr>
            <p:ph type="title" hasCustomPrompt="1"/>
          </p:nvPr>
        </p:nvSpPr>
        <p:spPr/>
        <p:txBody>
          <a:bodyPr/>
          <a:lstStyle/>
          <a:p>
            <a:r>
              <a:rPr lang="en-GB" dirty="0" err="1"/>
              <a:t>Klikk</a:t>
            </a:r>
            <a:r>
              <a:rPr lang="en-GB" dirty="0"/>
              <a:t> for å </a:t>
            </a:r>
            <a:r>
              <a:rPr lang="en-GB" dirty="0" err="1"/>
              <a:t>redigere</a:t>
            </a:r>
            <a:r>
              <a:rPr lang="en-GB" dirty="0"/>
              <a:t> </a:t>
            </a:r>
            <a:r>
              <a:rPr lang="en-GB" dirty="0" err="1"/>
              <a:t>tittelstil</a:t>
            </a:r>
            <a:endParaRPr lang="en-GB" dirty="0"/>
          </a:p>
        </p:txBody>
      </p:sp>
    </p:spTree>
    <p:extLst>
      <p:ext uri="{BB962C8B-B14F-4D97-AF65-F5344CB8AC3E}">
        <p14:creationId xmlns:p14="http://schemas.microsoft.com/office/powerpoint/2010/main" val="425218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tellysbilde">
    <p:spTree>
      <p:nvGrpSpPr>
        <p:cNvPr id="1" name=""/>
        <p:cNvGrpSpPr/>
        <p:nvPr/>
      </p:nvGrpSpPr>
      <p:grpSpPr>
        <a:xfrm>
          <a:off x="0" y="0"/>
          <a:ext cx="0" cy="0"/>
          <a:chOff x="0" y="0"/>
          <a:chExt cx="0" cy="0"/>
        </a:xfrm>
      </p:grpSpPr>
      <p:sp>
        <p:nvSpPr>
          <p:cNvPr id="9" name="Tittel 1"/>
          <p:cNvSpPr>
            <a:spLocks noGrp="1"/>
          </p:cNvSpPr>
          <p:nvPr>
            <p:ph type="title" hasCustomPrompt="1"/>
          </p:nvPr>
        </p:nvSpPr>
        <p:spPr>
          <a:xfrm>
            <a:off x="954182" y="1883324"/>
            <a:ext cx="9001711" cy="3049624"/>
          </a:xfrm>
          <a:noFill/>
        </p:spPr>
        <p:txBody>
          <a:bodyPr tIns="360072" bIns="0" anchor="t">
            <a:normAutofit/>
          </a:bodyPr>
          <a:lstStyle>
            <a:lvl1pPr>
              <a:lnSpc>
                <a:spcPct val="70000"/>
              </a:lnSpc>
              <a:defRPr sz="8100" cap="all" baseline="0"/>
            </a:lvl1pPr>
          </a:lstStyle>
          <a:p>
            <a:r>
              <a:rPr lang="en-GB" dirty="0" err="1"/>
              <a:t>Klikk</a:t>
            </a:r>
            <a:r>
              <a:rPr lang="en-GB" dirty="0"/>
              <a:t> for å </a:t>
            </a:r>
            <a:r>
              <a:rPr lang="en-GB" dirty="0" err="1"/>
              <a:t>redigere</a:t>
            </a:r>
            <a:r>
              <a:rPr lang="en-GB" dirty="0"/>
              <a:t> </a:t>
            </a:r>
            <a:r>
              <a:rPr lang="en-GB" dirty="0" err="1"/>
              <a:t>tittelstil</a:t>
            </a:r>
            <a:endParaRPr lang="en-GB" dirty="0"/>
          </a:p>
        </p:txBody>
      </p:sp>
      <p:sp>
        <p:nvSpPr>
          <p:cNvPr id="11" name="Plassholder for tekst 2"/>
          <p:cNvSpPr>
            <a:spLocks noGrp="1"/>
          </p:cNvSpPr>
          <p:nvPr>
            <p:ph type="body" idx="1" hasCustomPrompt="1"/>
          </p:nvPr>
        </p:nvSpPr>
        <p:spPr>
          <a:xfrm>
            <a:off x="954182" y="5724716"/>
            <a:ext cx="9001711" cy="506998"/>
          </a:xfrm>
        </p:spPr>
        <p:txBody>
          <a:bodyPr>
            <a:normAutofit/>
          </a:bodyPr>
          <a:lstStyle>
            <a:lvl1pPr marL="0" indent="0">
              <a:spcBef>
                <a:spcPts val="200"/>
              </a:spcBef>
              <a:buNone/>
              <a:defRPr sz="1200">
                <a:solidFill>
                  <a:schemeClr val="accent2"/>
                </a:solidFill>
                <a:latin typeface="+mj-lt"/>
              </a:defRPr>
            </a:lvl1pPr>
            <a:lvl2pPr marL="457268" indent="0">
              <a:buNone/>
              <a:defRPr sz="2000">
                <a:solidFill>
                  <a:schemeClr val="tx1">
                    <a:tint val="75000"/>
                  </a:schemeClr>
                </a:solidFill>
              </a:defRPr>
            </a:lvl2pPr>
            <a:lvl3pPr marL="914537" indent="0">
              <a:buNone/>
              <a:defRPr sz="1800">
                <a:solidFill>
                  <a:schemeClr val="tx1">
                    <a:tint val="75000"/>
                  </a:schemeClr>
                </a:solidFill>
              </a:defRPr>
            </a:lvl3pPr>
            <a:lvl4pPr marL="1371806" indent="0">
              <a:buNone/>
              <a:defRPr sz="1600">
                <a:solidFill>
                  <a:schemeClr val="tx1">
                    <a:tint val="75000"/>
                  </a:schemeClr>
                </a:solidFill>
              </a:defRPr>
            </a:lvl4pPr>
            <a:lvl5pPr marL="1829074" indent="0">
              <a:buNone/>
              <a:defRPr sz="1600">
                <a:solidFill>
                  <a:schemeClr val="tx1">
                    <a:tint val="75000"/>
                  </a:schemeClr>
                </a:solidFill>
              </a:defRPr>
            </a:lvl5pPr>
            <a:lvl6pPr marL="2286343" indent="0">
              <a:buNone/>
              <a:defRPr sz="1600">
                <a:solidFill>
                  <a:schemeClr val="tx1">
                    <a:tint val="75000"/>
                  </a:schemeClr>
                </a:solidFill>
              </a:defRPr>
            </a:lvl6pPr>
            <a:lvl7pPr marL="2743612" indent="0">
              <a:buNone/>
              <a:defRPr sz="1600">
                <a:solidFill>
                  <a:schemeClr val="tx1">
                    <a:tint val="75000"/>
                  </a:schemeClr>
                </a:solidFill>
              </a:defRPr>
            </a:lvl7pPr>
            <a:lvl8pPr marL="3200880" indent="0">
              <a:buNone/>
              <a:defRPr sz="1600">
                <a:solidFill>
                  <a:schemeClr val="tx1">
                    <a:tint val="75000"/>
                  </a:schemeClr>
                </a:solidFill>
              </a:defRPr>
            </a:lvl8pPr>
            <a:lvl9pPr marL="3658148" indent="0">
              <a:buNone/>
              <a:defRPr sz="1600">
                <a:solidFill>
                  <a:schemeClr val="tx1">
                    <a:tint val="75000"/>
                  </a:schemeClr>
                </a:solidFill>
              </a:defRPr>
            </a:lvl9p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p:txBody>
      </p:sp>
    </p:spTree>
    <p:extLst>
      <p:ext uri="{BB962C8B-B14F-4D97-AF65-F5344CB8AC3E}">
        <p14:creationId xmlns:p14="http://schemas.microsoft.com/office/powerpoint/2010/main" val="32950021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p>
            <a:r>
              <a:rPr lang="en-GB" dirty="0" err="1"/>
              <a:t>Klikk</a:t>
            </a:r>
            <a:r>
              <a:rPr lang="en-GB" dirty="0"/>
              <a:t> for å </a:t>
            </a:r>
            <a:r>
              <a:rPr lang="en-GB" dirty="0" err="1"/>
              <a:t>redigere</a:t>
            </a:r>
            <a:r>
              <a:rPr lang="en-GB" dirty="0"/>
              <a:t> </a:t>
            </a:r>
            <a:r>
              <a:rPr lang="en-GB" dirty="0" err="1"/>
              <a:t>tittelstil</a:t>
            </a:r>
            <a:endParaRPr lang="en-GB" dirty="0"/>
          </a:p>
        </p:txBody>
      </p:sp>
      <p:sp>
        <p:nvSpPr>
          <p:cNvPr id="3" name="Plassholder for innhold 2"/>
          <p:cNvSpPr>
            <a:spLocks noGrp="1"/>
          </p:cNvSpPr>
          <p:nvPr>
            <p:ph idx="1" hasCustomPrompt="1"/>
          </p:nvPr>
        </p:nvSpPr>
        <p:spPr/>
        <p:txBody>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4" name="Plassholder for dato 3"/>
          <p:cNvSpPr>
            <a:spLocks noGrp="1"/>
          </p:cNvSpPr>
          <p:nvPr>
            <p:ph type="dt" sz="half" idx="10"/>
          </p:nvPr>
        </p:nvSpPr>
        <p:spPr/>
        <p:txBody>
          <a:bodyPr/>
          <a:lstStyle/>
          <a:p>
            <a:r>
              <a:rPr lang="en-GB" dirty="0"/>
              <a:t>Month 2016</a:t>
            </a:r>
          </a:p>
        </p:txBody>
      </p:sp>
      <p:sp>
        <p:nvSpPr>
          <p:cNvPr id="5" name="Plassholder for bunntekst 4"/>
          <p:cNvSpPr>
            <a:spLocks noGrp="1"/>
          </p:cNvSpPr>
          <p:nvPr>
            <p:ph type="ftr" sz="quarter" idx="11"/>
          </p:nvPr>
        </p:nvSpPr>
        <p:spPr/>
        <p:txBody>
          <a:bodyPr/>
          <a:lstStyle/>
          <a:p>
            <a:endParaRPr lang="en-GB" dirty="0"/>
          </a:p>
        </p:txBody>
      </p:sp>
      <p:sp>
        <p:nvSpPr>
          <p:cNvPr id="6" name="Plassholder for lysbildenummer 5"/>
          <p:cNvSpPr>
            <a:spLocks noGrp="1"/>
          </p:cNvSpPr>
          <p:nvPr>
            <p:ph type="sldNum" sz="quarter" idx="12"/>
          </p:nvPr>
        </p:nvSpPr>
        <p:spPr/>
        <p:txBody>
          <a:bodyPr/>
          <a:lstStyle/>
          <a:p>
            <a:fld id="{5751DFAA-887F-4071-8EAD-E8CA316FCF06}" type="slidenum">
              <a:rPr lang="en-GB" smtClean="0"/>
              <a:t>‹#›</a:t>
            </a:fld>
            <a:endParaRPr lang="en-GB" dirty="0"/>
          </a:p>
        </p:txBody>
      </p:sp>
    </p:spTree>
    <p:extLst>
      <p:ext uri="{BB962C8B-B14F-4D97-AF65-F5344CB8AC3E}">
        <p14:creationId xmlns:p14="http://schemas.microsoft.com/office/powerpoint/2010/main" val="8697580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alvsidebilde venstre">
    <p:spTree>
      <p:nvGrpSpPr>
        <p:cNvPr id="1" name=""/>
        <p:cNvGrpSpPr/>
        <p:nvPr/>
      </p:nvGrpSpPr>
      <p:grpSpPr>
        <a:xfrm>
          <a:off x="0" y="0"/>
          <a:ext cx="0" cy="0"/>
          <a:chOff x="0" y="0"/>
          <a:chExt cx="0" cy="0"/>
        </a:xfrm>
      </p:grpSpPr>
      <p:sp>
        <p:nvSpPr>
          <p:cNvPr id="4" name="Plassholder for innhold 3"/>
          <p:cNvSpPr>
            <a:spLocks noGrp="1"/>
          </p:cNvSpPr>
          <p:nvPr>
            <p:ph sz="half" idx="2" hasCustomPrompt="1"/>
          </p:nvPr>
        </p:nvSpPr>
        <p:spPr>
          <a:xfrm>
            <a:off x="6715276" y="2700338"/>
            <a:ext cx="4986948" cy="3420428"/>
          </a:xfrm>
        </p:spPr>
        <p:txBody>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8" name="Tittel 7"/>
          <p:cNvSpPr>
            <a:spLocks noGrp="1"/>
          </p:cNvSpPr>
          <p:nvPr>
            <p:ph type="title" hasCustomPrompt="1"/>
          </p:nvPr>
        </p:nvSpPr>
        <p:spPr>
          <a:xfrm>
            <a:off x="6715276" y="907674"/>
            <a:ext cx="4986948" cy="1344716"/>
          </a:xfrm>
        </p:spPr>
        <p:txBody>
          <a:bodyPr/>
          <a:lstStyle>
            <a:lvl1pPr>
              <a:lnSpc>
                <a:spcPct val="80000"/>
              </a:lnSpc>
              <a:defRPr/>
            </a:lvl1pPr>
          </a:lstStyle>
          <a:p>
            <a:r>
              <a:rPr lang="en-GB" dirty="0" err="1"/>
              <a:t>Klikk</a:t>
            </a:r>
            <a:r>
              <a:rPr lang="en-GB" dirty="0"/>
              <a:t> for å </a:t>
            </a:r>
            <a:r>
              <a:rPr lang="en-GB" dirty="0" err="1"/>
              <a:t>redigere</a:t>
            </a:r>
            <a:r>
              <a:rPr lang="en-GB" dirty="0"/>
              <a:t> </a:t>
            </a:r>
            <a:r>
              <a:rPr lang="en-GB" dirty="0" err="1"/>
              <a:t>tittelstil</a:t>
            </a:r>
            <a:endParaRPr lang="en-GB" dirty="0"/>
          </a:p>
        </p:txBody>
      </p:sp>
      <p:sp>
        <p:nvSpPr>
          <p:cNvPr id="2" name="Plassholder for bilde 1"/>
          <p:cNvSpPr>
            <a:spLocks noGrp="1"/>
          </p:cNvSpPr>
          <p:nvPr>
            <p:ph type="pic" sz="quarter" idx="13"/>
          </p:nvPr>
        </p:nvSpPr>
        <p:spPr>
          <a:xfrm>
            <a:off x="0" y="0"/>
            <a:ext cx="6099560" cy="6858858"/>
          </a:xfrm>
          <a:prstGeom prst="rect">
            <a:avLst/>
          </a:prstGeom>
          <a:solidFill>
            <a:schemeClr val="tx2">
              <a:lumMod val="50000"/>
            </a:schemeClr>
          </a:solidFill>
        </p:spPr>
        <p:txBody>
          <a:bodyPr lIns="0" tIns="2520504" rIns="0" bIns="0" anchor="t" anchorCtr="1"/>
          <a:lstStyle>
            <a:lvl1pPr marL="0" indent="0">
              <a:buNone/>
              <a:defRPr/>
            </a:lvl1pPr>
          </a:lstStyle>
          <a:p>
            <a:endParaRPr lang="en-GB"/>
          </a:p>
        </p:txBody>
      </p:sp>
      <p:sp>
        <p:nvSpPr>
          <p:cNvPr id="3" name="Plassholder for dato 2"/>
          <p:cNvSpPr>
            <a:spLocks noGrp="1"/>
          </p:cNvSpPr>
          <p:nvPr>
            <p:ph type="dt" sz="half" idx="16"/>
          </p:nvPr>
        </p:nvSpPr>
        <p:spPr/>
        <p:txBody>
          <a:bodyPr/>
          <a:lstStyle/>
          <a:p>
            <a:r>
              <a:rPr lang="en-GB" dirty="0"/>
              <a:t>Month 2016</a:t>
            </a:r>
          </a:p>
        </p:txBody>
      </p:sp>
      <p:sp>
        <p:nvSpPr>
          <p:cNvPr id="5" name="Plassholder for bunntekst 4"/>
          <p:cNvSpPr>
            <a:spLocks noGrp="1"/>
          </p:cNvSpPr>
          <p:nvPr>
            <p:ph type="ftr" sz="quarter" idx="17"/>
          </p:nvPr>
        </p:nvSpPr>
        <p:spPr/>
        <p:txBody>
          <a:bodyPr/>
          <a:lstStyle/>
          <a:p>
            <a:endParaRPr lang="en-GB" dirty="0"/>
          </a:p>
        </p:txBody>
      </p:sp>
      <p:sp>
        <p:nvSpPr>
          <p:cNvPr id="7" name="Plassholder for lysbildenummer 6"/>
          <p:cNvSpPr>
            <a:spLocks noGrp="1"/>
          </p:cNvSpPr>
          <p:nvPr>
            <p:ph type="sldNum" sz="quarter" idx="18"/>
          </p:nvPr>
        </p:nvSpPr>
        <p:spPr/>
        <p:txBody>
          <a:bodyPr/>
          <a:lstStyle/>
          <a:p>
            <a:fld id="{5751DFAA-887F-4071-8EAD-E8CA316FCF06}" type="slidenum">
              <a:rPr lang="en-GB" smtClean="0"/>
              <a:pPr/>
              <a:t>‹#›</a:t>
            </a:fld>
            <a:endParaRPr lang="en-GB" dirty="0"/>
          </a:p>
        </p:txBody>
      </p:sp>
    </p:spTree>
    <p:extLst>
      <p:ext uri="{BB962C8B-B14F-4D97-AF65-F5344CB8AC3E}">
        <p14:creationId xmlns:p14="http://schemas.microsoft.com/office/powerpoint/2010/main" val="34540488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Halvsidebilde høyre">
    <p:spTree>
      <p:nvGrpSpPr>
        <p:cNvPr id="1" name=""/>
        <p:cNvGrpSpPr/>
        <p:nvPr/>
      </p:nvGrpSpPr>
      <p:grpSpPr>
        <a:xfrm>
          <a:off x="0" y="0"/>
          <a:ext cx="0" cy="0"/>
          <a:chOff x="0" y="0"/>
          <a:chExt cx="0" cy="0"/>
        </a:xfrm>
      </p:grpSpPr>
      <p:sp>
        <p:nvSpPr>
          <p:cNvPr id="4" name="Plassholder for innhold 3"/>
          <p:cNvSpPr>
            <a:spLocks noGrp="1"/>
          </p:cNvSpPr>
          <p:nvPr>
            <p:ph sz="half" idx="2" hasCustomPrompt="1"/>
          </p:nvPr>
        </p:nvSpPr>
        <p:spPr>
          <a:xfrm>
            <a:off x="965263" y="2700338"/>
            <a:ext cx="4654854" cy="3420428"/>
          </a:xfrm>
        </p:spPr>
        <p:txBody>
          <a:bodyPr>
            <a:noAutofit/>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8" name="Tittel 7"/>
          <p:cNvSpPr>
            <a:spLocks noGrp="1"/>
          </p:cNvSpPr>
          <p:nvPr>
            <p:ph type="title" hasCustomPrompt="1"/>
          </p:nvPr>
        </p:nvSpPr>
        <p:spPr>
          <a:xfrm>
            <a:off x="965264" y="907674"/>
            <a:ext cx="4654853" cy="1344716"/>
          </a:xfrm>
        </p:spPr>
        <p:txBody>
          <a:bodyPr/>
          <a:lstStyle>
            <a:lvl1pPr>
              <a:lnSpc>
                <a:spcPct val="80000"/>
              </a:lnSpc>
              <a:defRPr/>
            </a:lvl1pPr>
          </a:lstStyle>
          <a:p>
            <a:r>
              <a:rPr lang="en-GB" dirty="0" err="1"/>
              <a:t>Klikk</a:t>
            </a:r>
            <a:r>
              <a:rPr lang="en-GB" dirty="0"/>
              <a:t> for å </a:t>
            </a:r>
            <a:r>
              <a:rPr lang="en-GB" dirty="0" err="1"/>
              <a:t>redigere</a:t>
            </a:r>
            <a:r>
              <a:rPr lang="en-GB" dirty="0"/>
              <a:t> </a:t>
            </a:r>
            <a:r>
              <a:rPr lang="en-GB" dirty="0" err="1"/>
              <a:t>tittelstil</a:t>
            </a:r>
            <a:endParaRPr lang="en-GB" dirty="0"/>
          </a:p>
        </p:txBody>
      </p:sp>
      <p:sp>
        <p:nvSpPr>
          <p:cNvPr id="3" name="Plassholder for dato 2"/>
          <p:cNvSpPr>
            <a:spLocks noGrp="1"/>
          </p:cNvSpPr>
          <p:nvPr>
            <p:ph type="dt" sz="half" idx="16"/>
          </p:nvPr>
        </p:nvSpPr>
        <p:spPr/>
        <p:txBody>
          <a:bodyPr/>
          <a:lstStyle/>
          <a:p>
            <a:r>
              <a:rPr lang="en-GB" dirty="0"/>
              <a:t>Month 2016</a:t>
            </a:r>
          </a:p>
        </p:txBody>
      </p:sp>
      <p:sp>
        <p:nvSpPr>
          <p:cNvPr id="5" name="Plassholder for bunntekst 4"/>
          <p:cNvSpPr>
            <a:spLocks noGrp="1"/>
          </p:cNvSpPr>
          <p:nvPr>
            <p:ph type="ftr" sz="quarter" idx="17"/>
          </p:nvPr>
        </p:nvSpPr>
        <p:spPr/>
        <p:txBody>
          <a:bodyPr/>
          <a:lstStyle/>
          <a:p>
            <a:endParaRPr lang="en-GB" dirty="0"/>
          </a:p>
        </p:txBody>
      </p:sp>
      <p:sp>
        <p:nvSpPr>
          <p:cNvPr id="7" name="Plassholder for lysbildenummer 6"/>
          <p:cNvSpPr>
            <a:spLocks noGrp="1"/>
          </p:cNvSpPr>
          <p:nvPr>
            <p:ph type="sldNum" sz="quarter" idx="18"/>
          </p:nvPr>
        </p:nvSpPr>
        <p:spPr/>
        <p:txBody>
          <a:bodyPr/>
          <a:lstStyle/>
          <a:p>
            <a:fld id="{5751DFAA-887F-4071-8EAD-E8CA316FCF06}" type="slidenum">
              <a:rPr lang="en-GB" smtClean="0"/>
              <a:pPr/>
              <a:t>‹#›</a:t>
            </a:fld>
            <a:endParaRPr lang="en-GB" dirty="0"/>
          </a:p>
        </p:txBody>
      </p:sp>
      <p:sp>
        <p:nvSpPr>
          <p:cNvPr id="9" name="Plassholder for bilde 1"/>
          <p:cNvSpPr>
            <a:spLocks noGrp="1"/>
          </p:cNvSpPr>
          <p:nvPr>
            <p:ph type="pic" sz="quarter" idx="13"/>
          </p:nvPr>
        </p:nvSpPr>
        <p:spPr>
          <a:xfrm>
            <a:off x="6092440" y="-858"/>
            <a:ext cx="6099560" cy="6858858"/>
          </a:xfrm>
          <a:prstGeom prst="rect">
            <a:avLst/>
          </a:prstGeom>
          <a:solidFill>
            <a:schemeClr val="tx2">
              <a:lumMod val="50000"/>
            </a:schemeClr>
          </a:solidFill>
        </p:spPr>
        <p:txBody>
          <a:bodyPr lIns="0" tIns="2520504" rIns="0" bIns="0" anchor="t" anchorCtr="1"/>
          <a:lstStyle>
            <a:lvl1pPr marL="0" indent="0">
              <a:buNone/>
              <a:defRPr/>
            </a:lvl1pPr>
          </a:lstStyle>
          <a:p>
            <a:endParaRPr lang="en-GB"/>
          </a:p>
        </p:txBody>
      </p:sp>
      <p:sp>
        <p:nvSpPr>
          <p:cNvPr id="10" name="smartart"/>
          <p:cNvSpPr>
            <a:spLocks noGrp="1"/>
          </p:cNvSpPr>
          <p:nvPr>
            <p:ph type="dgm" sz="quarter" idx="19" hasCustomPrompt="1"/>
          </p:nvPr>
        </p:nvSpPr>
        <p:spPr>
          <a:xfrm>
            <a:off x="10793052" y="6255782"/>
            <a:ext cx="981186" cy="21422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lIns="0" tIns="0" rIns="0" bIns="0"/>
          <a:lstStyle>
            <a:lvl1pPr marL="0" indent="0">
              <a:buNone/>
              <a:defRPr sz="100" baseline="0"/>
            </a:lvl1pPr>
          </a:lstStyle>
          <a:p>
            <a:r>
              <a:rPr lang="en-GB" sz="100" dirty="0"/>
              <a:t> </a:t>
            </a:r>
            <a:endParaRPr lang="en-GB" dirty="0"/>
          </a:p>
        </p:txBody>
      </p:sp>
      <p:pic>
        <p:nvPicPr>
          <p:cNvPr id="11" name="logo_hvit"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93051" y="6255782"/>
            <a:ext cx="981013" cy="214063"/>
          </a:xfrm>
          <a:prstGeom prst="rect">
            <a:avLst/>
          </a:prstGeom>
        </p:spPr>
      </p:pic>
      <p:pic>
        <p:nvPicPr>
          <p:cNvPr id="12" name="logo_blaa"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793051" y="6255782"/>
            <a:ext cx="981013" cy="214063"/>
          </a:xfrm>
          <a:prstGeom prst="rect">
            <a:avLst/>
          </a:prstGeom>
        </p:spPr>
      </p:pic>
    </p:spTree>
    <p:extLst>
      <p:ext uri="{BB962C8B-B14F-4D97-AF65-F5344CB8AC3E}">
        <p14:creationId xmlns:p14="http://schemas.microsoft.com/office/powerpoint/2010/main" val="933194907"/>
      </p:ext>
    </p:extLst>
  </p:cSld>
  <p:clrMapOvr>
    <a:masterClrMapping/>
  </p:clrMapOvr>
  <p:extLst>
    <p:ext uri="{DCECCB84-F9BA-43D5-87BE-67443E8EF086}">
      <p15:sldGuideLst xmlns:p15="http://schemas.microsoft.com/office/powerpoint/2012/main">
        <p15:guide id="1" pos="1216"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Helsidebilde">
    <p:spTree>
      <p:nvGrpSpPr>
        <p:cNvPr id="1" name=""/>
        <p:cNvGrpSpPr/>
        <p:nvPr/>
      </p:nvGrpSpPr>
      <p:grpSpPr>
        <a:xfrm>
          <a:off x="0" y="0"/>
          <a:ext cx="0" cy="0"/>
          <a:chOff x="0" y="0"/>
          <a:chExt cx="0" cy="0"/>
        </a:xfrm>
      </p:grpSpPr>
      <p:sp>
        <p:nvSpPr>
          <p:cNvPr id="9" name="Plassholder for bilde 8"/>
          <p:cNvSpPr>
            <a:spLocks noGrp="1"/>
          </p:cNvSpPr>
          <p:nvPr>
            <p:ph type="pic" sz="quarter" idx="10"/>
          </p:nvPr>
        </p:nvSpPr>
        <p:spPr>
          <a:xfrm>
            <a:off x="0" y="0"/>
            <a:ext cx="12192000" cy="6858000"/>
          </a:xfrm>
          <a:solidFill>
            <a:schemeClr val="tx2">
              <a:lumMod val="50000"/>
            </a:schemeClr>
          </a:solidFill>
        </p:spPr>
        <p:txBody>
          <a:bodyPr tIns="2880576" anchor="t" anchorCtr="1">
            <a:normAutofit/>
          </a:bodyPr>
          <a:lstStyle>
            <a:lvl1pPr marL="0" indent="0">
              <a:buNone/>
              <a:defRPr sz="1500"/>
            </a:lvl1pPr>
          </a:lstStyle>
          <a:p>
            <a:endParaRPr lang="en-GB"/>
          </a:p>
        </p:txBody>
      </p:sp>
      <p:sp>
        <p:nvSpPr>
          <p:cNvPr id="2" name="Tittel 1"/>
          <p:cNvSpPr>
            <a:spLocks noGrp="1"/>
          </p:cNvSpPr>
          <p:nvPr>
            <p:ph type="title" hasCustomPrompt="1"/>
          </p:nvPr>
        </p:nvSpPr>
        <p:spPr/>
        <p:txBody>
          <a:bodyPr/>
          <a:lstStyle/>
          <a:p>
            <a:r>
              <a:rPr lang="en-GB" dirty="0" err="1"/>
              <a:t>Klikk</a:t>
            </a:r>
            <a:r>
              <a:rPr lang="en-GB" dirty="0"/>
              <a:t> for å </a:t>
            </a:r>
            <a:r>
              <a:rPr lang="en-GB" dirty="0" err="1"/>
              <a:t>redigere</a:t>
            </a:r>
            <a:r>
              <a:rPr lang="en-GB" dirty="0"/>
              <a:t> </a:t>
            </a:r>
            <a:r>
              <a:rPr lang="en-GB" dirty="0" err="1"/>
              <a:t>tittelstil</a:t>
            </a:r>
            <a:endParaRPr lang="en-GB" dirty="0"/>
          </a:p>
        </p:txBody>
      </p:sp>
      <p:sp>
        <p:nvSpPr>
          <p:cNvPr id="3" name="Plassholder for dato 2"/>
          <p:cNvSpPr>
            <a:spLocks noGrp="1"/>
          </p:cNvSpPr>
          <p:nvPr>
            <p:ph type="dt" sz="half" idx="15"/>
          </p:nvPr>
        </p:nvSpPr>
        <p:spPr/>
        <p:txBody>
          <a:bodyPr/>
          <a:lstStyle/>
          <a:p>
            <a:r>
              <a:rPr lang="en-GB" dirty="0"/>
              <a:t>Month 2016</a:t>
            </a:r>
          </a:p>
        </p:txBody>
      </p:sp>
      <p:sp>
        <p:nvSpPr>
          <p:cNvPr id="4" name="Plassholder for bunntekst 3"/>
          <p:cNvSpPr>
            <a:spLocks noGrp="1"/>
          </p:cNvSpPr>
          <p:nvPr>
            <p:ph type="ftr" sz="quarter" idx="16"/>
          </p:nvPr>
        </p:nvSpPr>
        <p:spPr/>
        <p:txBody>
          <a:bodyPr/>
          <a:lstStyle/>
          <a:p>
            <a:endParaRPr lang="en-GB" dirty="0"/>
          </a:p>
        </p:txBody>
      </p:sp>
      <p:sp>
        <p:nvSpPr>
          <p:cNvPr id="5" name="Plassholder for lysbildenummer 4"/>
          <p:cNvSpPr>
            <a:spLocks noGrp="1"/>
          </p:cNvSpPr>
          <p:nvPr>
            <p:ph type="sldNum" sz="quarter" idx="17"/>
          </p:nvPr>
        </p:nvSpPr>
        <p:spPr/>
        <p:txBody>
          <a:bodyPr/>
          <a:lstStyle/>
          <a:p>
            <a:fld id="{5751DFAA-887F-4071-8EAD-E8CA316FCF06}" type="slidenum">
              <a:rPr lang="en-GB" smtClean="0"/>
              <a:pPr/>
              <a:t>‹#›</a:t>
            </a:fld>
            <a:endParaRPr lang="en-GB" dirty="0"/>
          </a:p>
        </p:txBody>
      </p:sp>
      <p:sp>
        <p:nvSpPr>
          <p:cNvPr id="12" name="smartart"/>
          <p:cNvSpPr>
            <a:spLocks noGrp="1"/>
          </p:cNvSpPr>
          <p:nvPr>
            <p:ph type="dgm" sz="quarter" idx="19" hasCustomPrompt="1"/>
          </p:nvPr>
        </p:nvSpPr>
        <p:spPr>
          <a:xfrm>
            <a:off x="10793052" y="6255782"/>
            <a:ext cx="981186" cy="21422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lIns="0" tIns="0" rIns="0" bIns="0"/>
          <a:lstStyle>
            <a:lvl1pPr marL="0" indent="0">
              <a:buNone/>
              <a:defRPr sz="100" baseline="0"/>
            </a:lvl1pPr>
          </a:lstStyle>
          <a:p>
            <a:r>
              <a:rPr lang="en-GB" sz="100" dirty="0"/>
              <a:t> </a:t>
            </a:r>
            <a:endParaRPr lang="en-GB" dirty="0"/>
          </a:p>
        </p:txBody>
      </p:sp>
      <p:pic>
        <p:nvPicPr>
          <p:cNvPr id="13" name="logo_hvit"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93051" y="6255782"/>
            <a:ext cx="981013" cy="214063"/>
          </a:xfrm>
          <a:prstGeom prst="rect">
            <a:avLst/>
          </a:prstGeom>
        </p:spPr>
      </p:pic>
      <p:pic>
        <p:nvPicPr>
          <p:cNvPr id="14" name="logo_blaa"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793051" y="6255782"/>
            <a:ext cx="981013" cy="214063"/>
          </a:xfrm>
          <a:prstGeom prst="rect">
            <a:avLst/>
          </a:prstGeom>
        </p:spPr>
      </p:pic>
    </p:spTree>
    <p:extLst>
      <p:ext uri="{BB962C8B-B14F-4D97-AF65-F5344CB8AC3E}">
        <p14:creationId xmlns:p14="http://schemas.microsoft.com/office/powerpoint/2010/main" val="585981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GB" dirty="0"/>
              <a:t>Click to edit Master title style</a:t>
            </a:r>
          </a:p>
        </p:txBody>
      </p:sp>
      <p:sp>
        <p:nvSpPr>
          <p:cNvPr id="3" name="Plassholder for innhold 2"/>
          <p:cNvSpPr>
            <a:spLocks noGrp="1"/>
          </p:cNvSpPr>
          <p:nvPr>
            <p:ph idx="1" hasCustomPrompt="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Plassholder for dato 3"/>
          <p:cNvSpPr>
            <a:spLocks noGrp="1"/>
          </p:cNvSpPr>
          <p:nvPr>
            <p:ph type="dt" sz="half" idx="10"/>
          </p:nvPr>
        </p:nvSpPr>
        <p:spPr/>
        <p:txBody>
          <a:bodyPr/>
          <a:lstStyle/>
          <a:p>
            <a:r>
              <a:rPr lang="en-GB" dirty="0"/>
              <a:t>Month 2016</a:t>
            </a:r>
          </a:p>
        </p:txBody>
      </p:sp>
      <p:sp>
        <p:nvSpPr>
          <p:cNvPr id="5" name="Plassholder for bunntekst 4"/>
          <p:cNvSpPr>
            <a:spLocks noGrp="1"/>
          </p:cNvSpPr>
          <p:nvPr>
            <p:ph type="ftr" sz="quarter" idx="11"/>
          </p:nvPr>
        </p:nvSpPr>
        <p:spPr/>
        <p:txBody>
          <a:bodyPr/>
          <a:lstStyle/>
          <a:p>
            <a:endParaRPr lang="en-GB" dirty="0"/>
          </a:p>
        </p:txBody>
      </p:sp>
      <p:sp>
        <p:nvSpPr>
          <p:cNvPr id="6" name="Plassholder for lysbildenummer 5"/>
          <p:cNvSpPr>
            <a:spLocks noGrp="1"/>
          </p:cNvSpPr>
          <p:nvPr>
            <p:ph type="sldNum" sz="quarter" idx="12"/>
          </p:nvPr>
        </p:nvSpPr>
        <p:spPr/>
        <p:txBody>
          <a:bodyPr/>
          <a:lstStyle/>
          <a:p>
            <a:fld id="{5751DFAA-887F-4071-8EAD-E8CA316FCF06}" type="slidenum">
              <a:rPr lang="en-GB" smtClean="0"/>
              <a:t>‹#›</a:t>
            </a:fld>
            <a:endParaRPr lang="en-GB" dirty="0"/>
          </a:p>
        </p:txBody>
      </p:sp>
    </p:spTree>
    <p:extLst>
      <p:ext uri="{BB962C8B-B14F-4D97-AF65-F5344CB8AC3E}">
        <p14:creationId xmlns:p14="http://schemas.microsoft.com/office/powerpoint/2010/main" val="22125582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 innholdsdeler">
    <p:spTree>
      <p:nvGrpSpPr>
        <p:cNvPr id="1" name=""/>
        <p:cNvGrpSpPr/>
        <p:nvPr/>
      </p:nvGrpSpPr>
      <p:grpSpPr>
        <a:xfrm>
          <a:off x="0" y="0"/>
          <a:ext cx="0" cy="0"/>
          <a:chOff x="0" y="0"/>
          <a:chExt cx="0" cy="0"/>
        </a:xfrm>
      </p:grpSpPr>
      <p:sp>
        <p:nvSpPr>
          <p:cNvPr id="3" name="Plassholder for innhold 2"/>
          <p:cNvSpPr>
            <a:spLocks noGrp="1"/>
          </p:cNvSpPr>
          <p:nvPr>
            <p:ph sz="half" idx="1" hasCustomPrompt="1"/>
          </p:nvPr>
        </p:nvSpPr>
        <p:spPr>
          <a:xfrm>
            <a:off x="954181" y="2700338"/>
            <a:ext cx="4320821" cy="3420428"/>
          </a:xfrm>
        </p:spPr>
        <p:txBody>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4" name="Plassholder for innhold 3"/>
          <p:cNvSpPr>
            <a:spLocks noGrp="1"/>
          </p:cNvSpPr>
          <p:nvPr>
            <p:ph sz="half" idx="2" hasCustomPrompt="1"/>
          </p:nvPr>
        </p:nvSpPr>
        <p:spPr>
          <a:xfrm>
            <a:off x="5635070" y="2700338"/>
            <a:ext cx="4320821" cy="3420428"/>
          </a:xfrm>
        </p:spPr>
        <p:txBody>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5" name="Plassholder for dato 4"/>
          <p:cNvSpPr>
            <a:spLocks noGrp="1"/>
          </p:cNvSpPr>
          <p:nvPr>
            <p:ph type="dt" sz="half" idx="10"/>
          </p:nvPr>
        </p:nvSpPr>
        <p:spPr/>
        <p:txBody>
          <a:bodyPr/>
          <a:lstStyle/>
          <a:p>
            <a:r>
              <a:rPr lang="en-GB" dirty="0"/>
              <a:t>Month 2016</a:t>
            </a:r>
          </a:p>
        </p:txBody>
      </p:sp>
      <p:sp>
        <p:nvSpPr>
          <p:cNvPr id="6" name="Plassholder for bunntekst 5"/>
          <p:cNvSpPr>
            <a:spLocks noGrp="1"/>
          </p:cNvSpPr>
          <p:nvPr>
            <p:ph type="ftr" sz="quarter" idx="11"/>
          </p:nvPr>
        </p:nvSpPr>
        <p:spPr/>
        <p:txBody>
          <a:bodyPr/>
          <a:lstStyle/>
          <a:p>
            <a:endParaRPr lang="en-GB" dirty="0"/>
          </a:p>
        </p:txBody>
      </p:sp>
      <p:sp>
        <p:nvSpPr>
          <p:cNvPr id="7" name="Plassholder for lysbildenummer 6"/>
          <p:cNvSpPr>
            <a:spLocks noGrp="1"/>
          </p:cNvSpPr>
          <p:nvPr>
            <p:ph type="sldNum" sz="quarter" idx="12"/>
          </p:nvPr>
        </p:nvSpPr>
        <p:spPr/>
        <p:txBody>
          <a:bodyPr/>
          <a:lstStyle/>
          <a:p>
            <a:fld id="{5751DFAA-887F-4071-8EAD-E8CA316FCF06}" type="slidenum">
              <a:rPr lang="en-GB" smtClean="0"/>
              <a:t>‹#›</a:t>
            </a:fld>
            <a:endParaRPr lang="en-GB" dirty="0"/>
          </a:p>
        </p:txBody>
      </p:sp>
      <p:sp>
        <p:nvSpPr>
          <p:cNvPr id="2" name="Tittel 1"/>
          <p:cNvSpPr>
            <a:spLocks noGrp="1"/>
          </p:cNvSpPr>
          <p:nvPr>
            <p:ph type="title" hasCustomPrompt="1"/>
          </p:nvPr>
        </p:nvSpPr>
        <p:spPr/>
        <p:txBody>
          <a:bodyPr/>
          <a:lstStyle/>
          <a:p>
            <a:r>
              <a:rPr lang="en-GB" dirty="0" err="1"/>
              <a:t>Klikk</a:t>
            </a:r>
            <a:r>
              <a:rPr lang="en-GB" dirty="0"/>
              <a:t> for å </a:t>
            </a:r>
            <a:r>
              <a:rPr lang="en-GB" dirty="0" err="1"/>
              <a:t>redigere</a:t>
            </a:r>
            <a:r>
              <a:rPr lang="en-GB" dirty="0"/>
              <a:t> </a:t>
            </a:r>
            <a:r>
              <a:rPr lang="en-GB" dirty="0" err="1"/>
              <a:t>tittelstil</a:t>
            </a:r>
            <a:endParaRPr lang="en-GB" dirty="0"/>
          </a:p>
        </p:txBody>
      </p:sp>
    </p:spTree>
    <p:extLst>
      <p:ext uri="{BB962C8B-B14F-4D97-AF65-F5344CB8AC3E}">
        <p14:creationId xmlns:p14="http://schemas.microsoft.com/office/powerpoint/2010/main" val="12032405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 innholdsdeler blå lite bilde høyre">
    <p:spTree>
      <p:nvGrpSpPr>
        <p:cNvPr id="1" name=""/>
        <p:cNvGrpSpPr/>
        <p:nvPr/>
      </p:nvGrpSpPr>
      <p:grpSpPr>
        <a:xfrm>
          <a:off x="0" y="0"/>
          <a:ext cx="0" cy="0"/>
          <a:chOff x="0" y="0"/>
          <a:chExt cx="0" cy="0"/>
        </a:xfrm>
      </p:grpSpPr>
      <p:sp>
        <p:nvSpPr>
          <p:cNvPr id="3" name="Plassholder for innhold 2"/>
          <p:cNvSpPr>
            <a:spLocks noGrp="1"/>
          </p:cNvSpPr>
          <p:nvPr>
            <p:ph sz="half" idx="1" hasCustomPrompt="1"/>
          </p:nvPr>
        </p:nvSpPr>
        <p:spPr>
          <a:xfrm>
            <a:off x="954180" y="2700338"/>
            <a:ext cx="5980773" cy="3420428"/>
          </a:xfrm>
        </p:spPr>
        <p:txBody>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4" name="Plassholder for innhold 3"/>
          <p:cNvSpPr>
            <a:spLocks noGrp="1"/>
          </p:cNvSpPr>
          <p:nvPr>
            <p:ph sz="half" idx="2" hasCustomPrompt="1"/>
          </p:nvPr>
        </p:nvSpPr>
        <p:spPr>
          <a:xfrm>
            <a:off x="7075892" y="2700338"/>
            <a:ext cx="2880000" cy="3420428"/>
          </a:xfrm>
        </p:spPr>
        <p:txBody>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5" name="Plassholder for dato 4"/>
          <p:cNvSpPr>
            <a:spLocks noGrp="1"/>
          </p:cNvSpPr>
          <p:nvPr>
            <p:ph type="dt" sz="half" idx="10"/>
          </p:nvPr>
        </p:nvSpPr>
        <p:spPr/>
        <p:txBody>
          <a:bodyPr/>
          <a:lstStyle/>
          <a:p>
            <a:r>
              <a:rPr lang="en-GB" dirty="0"/>
              <a:t>Month 2016</a:t>
            </a:r>
          </a:p>
        </p:txBody>
      </p:sp>
      <p:sp>
        <p:nvSpPr>
          <p:cNvPr id="6" name="Plassholder for bunntekst 5"/>
          <p:cNvSpPr>
            <a:spLocks noGrp="1"/>
          </p:cNvSpPr>
          <p:nvPr>
            <p:ph type="ftr" sz="quarter" idx="11"/>
          </p:nvPr>
        </p:nvSpPr>
        <p:spPr/>
        <p:txBody>
          <a:bodyPr/>
          <a:lstStyle/>
          <a:p>
            <a:endParaRPr lang="en-GB" dirty="0"/>
          </a:p>
        </p:txBody>
      </p:sp>
      <p:sp>
        <p:nvSpPr>
          <p:cNvPr id="7" name="Plassholder for lysbildenummer 6"/>
          <p:cNvSpPr>
            <a:spLocks noGrp="1"/>
          </p:cNvSpPr>
          <p:nvPr>
            <p:ph type="sldNum" sz="quarter" idx="12"/>
          </p:nvPr>
        </p:nvSpPr>
        <p:spPr/>
        <p:txBody>
          <a:bodyPr/>
          <a:lstStyle/>
          <a:p>
            <a:fld id="{5751DFAA-887F-4071-8EAD-E8CA316FCF06}" type="slidenum">
              <a:rPr lang="en-GB" smtClean="0"/>
              <a:t>‹#›</a:t>
            </a:fld>
            <a:endParaRPr lang="en-GB" dirty="0"/>
          </a:p>
        </p:txBody>
      </p:sp>
      <p:sp>
        <p:nvSpPr>
          <p:cNvPr id="2" name="Tittel 1"/>
          <p:cNvSpPr>
            <a:spLocks noGrp="1"/>
          </p:cNvSpPr>
          <p:nvPr>
            <p:ph type="title" hasCustomPrompt="1"/>
          </p:nvPr>
        </p:nvSpPr>
        <p:spPr/>
        <p:txBody>
          <a:bodyPr/>
          <a:lstStyle/>
          <a:p>
            <a:r>
              <a:rPr lang="en-GB" dirty="0" err="1"/>
              <a:t>Klikk</a:t>
            </a:r>
            <a:r>
              <a:rPr lang="en-GB" dirty="0"/>
              <a:t> for å </a:t>
            </a:r>
            <a:r>
              <a:rPr lang="en-GB" dirty="0" err="1"/>
              <a:t>redigere</a:t>
            </a:r>
            <a:r>
              <a:rPr lang="en-GB" dirty="0"/>
              <a:t> </a:t>
            </a:r>
            <a:r>
              <a:rPr lang="en-GB" dirty="0" err="1"/>
              <a:t>tittelstil</a:t>
            </a:r>
            <a:endParaRPr lang="en-GB" dirty="0"/>
          </a:p>
        </p:txBody>
      </p:sp>
    </p:spTree>
    <p:extLst>
      <p:ext uri="{BB962C8B-B14F-4D97-AF65-F5344CB8AC3E}">
        <p14:creationId xmlns:p14="http://schemas.microsoft.com/office/powerpoint/2010/main" val="28590275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ammenligning">
    <p:spTree>
      <p:nvGrpSpPr>
        <p:cNvPr id="1" name=""/>
        <p:cNvGrpSpPr/>
        <p:nvPr/>
      </p:nvGrpSpPr>
      <p:grpSpPr>
        <a:xfrm>
          <a:off x="0" y="0"/>
          <a:ext cx="0" cy="0"/>
          <a:chOff x="0" y="0"/>
          <a:chExt cx="0" cy="0"/>
        </a:xfrm>
      </p:grpSpPr>
      <p:sp>
        <p:nvSpPr>
          <p:cNvPr id="3" name="Plassholder for tekst 2"/>
          <p:cNvSpPr>
            <a:spLocks noGrp="1"/>
          </p:cNvSpPr>
          <p:nvPr>
            <p:ph type="body" idx="1" hasCustomPrompt="1"/>
          </p:nvPr>
        </p:nvSpPr>
        <p:spPr>
          <a:xfrm>
            <a:off x="954181" y="2700337"/>
            <a:ext cx="4320821" cy="585073"/>
          </a:xfrm>
        </p:spPr>
        <p:txBody>
          <a:bodyPr anchor="t">
            <a:normAutofit/>
          </a:bodyPr>
          <a:lstStyle>
            <a:lvl1pPr marL="0" indent="0">
              <a:buNone/>
              <a:defRPr sz="1800" b="1"/>
            </a:lvl1pPr>
            <a:lvl2pPr marL="457268" indent="0">
              <a:buNone/>
              <a:defRPr sz="2000" b="1"/>
            </a:lvl2pPr>
            <a:lvl3pPr marL="914537" indent="0">
              <a:buNone/>
              <a:defRPr sz="1800" b="1"/>
            </a:lvl3pPr>
            <a:lvl4pPr marL="1371806" indent="0">
              <a:buNone/>
              <a:defRPr sz="1600" b="1"/>
            </a:lvl4pPr>
            <a:lvl5pPr marL="1829074" indent="0">
              <a:buNone/>
              <a:defRPr sz="1600" b="1"/>
            </a:lvl5pPr>
            <a:lvl6pPr marL="2286343" indent="0">
              <a:buNone/>
              <a:defRPr sz="1600" b="1"/>
            </a:lvl6pPr>
            <a:lvl7pPr marL="2743612" indent="0">
              <a:buNone/>
              <a:defRPr sz="1600" b="1"/>
            </a:lvl7pPr>
            <a:lvl8pPr marL="3200880" indent="0">
              <a:buNone/>
              <a:defRPr sz="1600" b="1"/>
            </a:lvl8pPr>
            <a:lvl9pPr marL="3658148" indent="0">
              <a:buNone/>
              <a:defRPr sz="1600" b="1"/>
            </a:lvl9p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p:txBody>
      </p:sp>
      <p:sp>
        <p:nvSpPr>
          <p:cNvPr id="4" name="Plassholder for innhold 3"/>
          <p:cNvSpPr>
            <a:spLocks noGrp="1"/>
          </p:cNvSpPr>
          <p:nvPr>
            <p:ph sz="half" idx="2" hasCustomPrompt="1"/>
          </p:nvPr>
        </p:nvSpPr>
        <p:spPr>
          <a:xfrm>
            <a:off x="954181" y="3285410"/>
            <a:ext cx="4320821" cy="2835355"/>
          </a:xfrm>
        </p:spPr>
        <p:txBody>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5" name="Plassholder for tekst 4"/>
          <p:cNvSpPr>
            <a:spLocks noGrp="1"/>
          </p:cNvSpPr>
          <p:nvPr>
            <p:ph type="body" sz="quarter" idx="3" hasCustomPrompt="1"/>
          </p:nvPr>
        </p:nvSpPr>
        <p:spPr>
          <a:xfrm>
            <a:off x="5635070" y="2700337"/>
            <a:ext cx="4320821" cy="585073"/>
          </a:xfrm>
        </p:spPr>
        <p:txBody>
          <a:bodyPr anchor="t">
            <a:normAutofit/>
          </a:bodyPr>
          <a:lstStyle>
            <a:lvl1pPr marL="0" indent="0">
              <a:buNone/>
              <a:defRPr sz="1800" b="1"/>
            </a:lvl1pPr>
            <a:lvl2pPr marL="457268" indent="0">
              <a:buNone/>
              <a:defRPr sz="2000" b="1"/>
            </a:lvl2pPr>
            <a:lvl3pPr marL="914537" indent="0">
              <a:buNone/>
              <a:defRPr sz="1800" b="1"/>
            </a:lvl3pPr>
            <a:lvl4pPr marL="1371806" indent="0">
              <a:buNone/>
              <a:defRPr sz="1600" b="1"/>
            </a:lvl4pPr>
            <a:lvl5pPr marL="1829074" indent="0">
              <a:buNone/>
              <a:defRPr sz="1600" b="1"/>
            </a:lvl5pPr>
            <a:lvl6pPr marL="2286343" indent="0">
              <a:buNone/>
              <a:defRPr sz="1600" b="1"/>
            </a:lvl6pPr>
            <a:lvl7pPr marL="2743612" indent="0">
              <a:buNone/>
              <a:defRPr sz="1600" b="1"/>
            </a:lvl7pPr>
            <a:lvl8pPr marL="3200880" indent="0">
              <a:buNone/>
              <a:defRPr sz="1600" b="1"/>
            </a:lvl8pPr>
            <a:lvl9pPr marL="3658148" indent="0">
              <a:buNone/>
              <a:defRPr sz="1600" b="1"/>
            </a:lvl9p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p:txBody>
      </p:sp>
      <p:sp>
        <p:nvSpPr>
          <p:cNvPr id="6" name="Plassholder for innhold 5"/>
          <p:cNvSpPr>
            <a:spLocks noGrp="1"/>
          </p:cNvSpPr>
          <p:nvPr>
            <p:ph sz="quarter" idx="4" hasCustomPrompt="1"/>
          </p:nvPr>
        </p:nvSpPr>
        <p:spPr>
          <a:xfrm>
            <a:off x="5635070" y="3285410"/>
            <a:ext cx="4320821" cy="2835355"/>
          </a:xfrm>
        </p:spPr>
        <p:txBody>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7" name="Plassholder for dato 6"/>
          <p:cNvSpPr>
            <a:spLocks noGrp="1"/>
          </p:cNvSpPr>
          <p:nvPr>
            <p:ph type="dt" sz="half" idx="10"/>
          </p:nvPr>
        </p:nvSpPr>
        <p:spPr/>
        <p:txBody>
          <a:bodyPr/>
          <a:lstStyle/>
          <a:p>
            <a:r>
              <a:rPr lang="en-GB" dirty="0"/>
              <a:t>Month 2016</a:t>
            </a:r>
          </a:p>
        </p:txBody>
      </p:sp>
      <p:sp>
        <p:nvSpPr>
          <p:cNvPr id="8" name="Plassholder for bunntekst 7"/>
          <p:cNvSpPr>
            <a:spLocks noGrp="1"/>
          </p:cNvSpPr>
          <p:nvPr>
            <p:ph type="ftr" sz="quarter" idx="11"/>
          </p:nvPr>
        </p:nvSpPr>
        <p:spPr/>
        <p:txBody>
          <a:bodyPr/>
          <a:lstStyle/>
          <a:p>
            <a:endParaRPr lang="en-GB" dirty="0"/>
          </a:p>
        </p:txBody>
      </p:sp>
      <p:sp>
        <p:nvSpPr>
          <p:cNvPr id="9" name="Plassholder for lysbildenummer 8"/>
          <p:cNvSpPr>
            <a:spLocks noGrp="1"/>
          </p:cNvSpPr>
          <p:nvPr>
            <p:ph type="sldNum" sz="quarter" idx="12"/>
          </p:nvPr>
        </p:nvSpPr>
        <p:spPr/>
        <p:txBody>
          <a:bodyPr/>
          <a:lstStyle/>
          <a:p>
            <a:fld id="{5751DFAA-887F-4071-8EAD-E8CA316FCF06}" type="slidenum">
              <a:rPr lang="en-GB" smtClean="0"/>
              <a:t>‹#›</a:t>
            </a:fld>
            <a:endParaRPr lang="en-GB" dirty="0"/>
          </a:p>
        </p:txBody>
      </p:sp>
      <p:sp>
        <p:nvSpPr>
          <p:cNvPr id="10" name="Tittel 9"/>
          <p:cNvSpPr>
            <a:spLocks noGrp="1"/>
          </p:cNvSpPr>
          <p:nvPr>
            <p:ph type="title" hasCustomPrompt="1"/>
          </p:nvPr>
        </p:nvSpPr>
        <p:spPr/>
        <p:txBody>
          <a:bodyPr/>
          <a:lstStyle/>
          <a:p>
            <a:r>
              <a:rPr lang="en-GB" dirty="0" err="1"/>
              <a:t>Klikk</a:t>
            </a:r>
            <a:r>
              <a:rPr lang="en-GB" dirty="0"/>
              <a:t> for å </a:t>
            </a:r>
            <a:r>
              <a:rPr lang="en-GB" dirty="0" err="1"/>
              <a:t>redigere</a:t>
            </a:r>
            <a:r>
              <a:rPr lang="en-GB" dirty="0"/>
              <a:t> </a:t>
            </a:r>
            <a:r>
              <a:rPr lang="en-GB" dirty="0" err="1"/>
              <a:t>tittelstil</a:t>
            </a:r>
            <a:endParaRPr lang="en-GB" dirty="0"/>
          </a:p>
        </p:txBody>
      </p:sp>
    </p:spTree>
    <p:extLst>
      <p:ext uri="{BB962C8B-B14F-4D97-AF65-F5344CB8AC3E}">
        <p14:creationId xmlns:p14="http://schemas.microsoft.com/office/powerpoint/2010/main" val="271451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vslutningsslide">
    <p:spTree>
      <p:nvGrpSpPr>
        <p:cNvPr id="1" name=""/>
        <p:cNvGrpSpPr/>
        <p:nvPr/>
      </p:nvGrpSpPr>
      <p:grpSpPr>
        <a:xfrm>
          <a:off x="0" y="0"/>
          <a:ext cx="0" cy="0"/>
          <a:chOff x="0" y="0"/>
          <a:chExt cx="0" cy="0"/>
        </a:xfrm>
      </p:grpSpPr>
      <p:pic>
        <p:nvPicPr>
          <p:cNvPr id="5" name="Bild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94770" y="2835354"/>
            <a:ext cx="1602460" cy="320056"/>
          </a:xfrm>
          <a:prstGeom prst="rect">
            <a:avLst/>
          </a:prstGeom>
        </p:spPr>
      </p:pic>
      <p:sp>
        <p:nvSpPr>
          <p:cNvPr id="4" name="TekstSylinder 3"/>
          <p:cNvSpPr txBox="1"/>
          <p:nvPr userDrawn="1"/>
        </p:nvSpPr>
        <p:spPr>
          <a:xfrm>
            <a:off x="1274052" y="3605753"/>
            <a:ext cx="9510538" cy="432116"/>
          </a:xfrm>
          <a:prstGeom prst="rect">
            <a:avLst/>
          </a:prstGeom>
          <a:noFill/>
        </p:spPr>
        <p:txBody>
          <a:bodyPr wrap="square" lIns="45729" tIns="22865" rIns="45729" bIns="22865" rtlCol="0">
            <a:spAutoFit/>
          </a:bodyPr>
          <a:lstStyle/>
          <a:p>
            <a:pPr marL="180036" marR="0" lvl="0" indent="0" algn="ctr" defTabSz="914537"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GB" sz="2400" b="0" i="0" u="none" strike="noStrike" kern="1200" cap="none" spc="0" normalizeH="0" baseline="0" noProof="0" dirty="0" err="1">
                <a:ln>
                  <a:noFill/>
                </a:ln>
                <a:solidFill>
                  <a:srgbClr val="FFFFFF"/>
                </a:solidFill>
                <a:effectLst/>
                <a:uLnTx/>
                <a:uFillTx/>
                <a:latin typeface="+mn-lt"/>
                <a:ea typeface="+mn-ea"/>
                <a:cs typeface="+mn-cs"/>
              </a:rPr>
              <a:t>Teknologi</a:t>
            </a:r>
            <a:r>
              <a:rPr kumimoji="0" lang="en-GB" sz="2400" b="0" i="0" u="none" strike="noStrike" kern="1200" cap="none" spc="0" normalizeH="0" baseline="0" noProof="0" dirty="0">
                <a:ln>
                  <a:noFill/>
                </a:ln>
                <a:solidFill>
                  <a:srgbClr val="FFFFFF"/>
                </a:solidFill>
                <a:effectLst/>
                <a:uLnTx/>
                <a:uFillTx/>
                <a:latin typeface="+mn-lt"/>
                <a:ea typeface="+mn-ea"/>
                <a:cs typeface="+mn-cs"/>
              </a:rPr>
              <a:t> for et </a:t>
            </a:r>
            <a:r>
              <a:rPr kumimoji="0" lang="en-GB" sz="2400" b="0" i="0" u="none" strike="noStrike" kern="1200" cap="none" spc="0" normalizeH="0" baseline="0" noProof="0" dirty="0" err="1">
                <a:ln>
                  <a:noFill/>
                </a:ln>
                <a:solidFill>
                  <a:srgbClr val="FFFFFF"/>
                </a:solidFill>
                <a:effectLst/>
                <a:uLnTx/>
                <a:uFillTx/>
                <a:latin typeface="+mn-lt"/>
                <a:ea typeface="+mn-ea"/>
                <a:cs typeface="+mn-cs"/>
              </a:rPr>
              <a:t>bedre</a:t>
            </a:r>
            <a:r>
              <a:rPr kumimoji="0" lang="en-GB" sz="2400" b="0" i="0" u="none" strike="noStrike" kern="1200" cap="none" spc="0" normalizeH="0" baseline="0" noProof="0" dirty="0">
                <a:ln>
                  <a:noFill/>
                </a:ln>
                <a:solidFill>
                  <a:srgbClr val="FFFFFF"/>
                </a:solidFill>
                <a:effectLst/>
                <a:uLnTx/>
                <a:uFillTx/>
                <a:latin typeface="+mn-lt"/>
                <a:ea typeface="+mn-ea"/>
                <a:cs typeface="+mn-cs"/>
              </a:rPr>
              <a:t> </a:t>
            </a:r>
            <a:r>
              <a:rPr kumimoji="0" lang="en-GB" sz="2400" b="0" i="0" u="none" strike="noStrike" kern="1200" cap="none" spc="0" normalizeH="0" baseline="0" noProof="0" dirty="0" err="1">
                <a:ln>
                  <a:noFill/>
                </a:ln>
                <a:solidFill>
                  <a:srgbClr val="FFFFFF"/>
                </a:solidFill>
                <a:effectLst/>
                <a:uLnTx/>
                <a:uFillTx/>
                <a:latin typeface="+mn-lt"/>
                <a:ea typeface="+mn-ea"/>
                <a:cs typeface="+mn-cs"/>
              </a:rPr>
              <a:t>samfunn</a:t>
            </a:r>
            <a:endParaRPr lang="en-GB" sz="1799" dirty="0"/>
          </a:p>
        </p:txBody>
      </p:sp>
    </p:spTree>
    <p:extLst>
      <p:ext uri="{BB962C8B-B14F-4D97-AF65-F5344CB8AC3E}">
        <p14:creationId xmlns:p14="http://schemas.microsoft.com/office/powerpoint/2010/main" val="13000280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vslutningsslide engelsk">
    <p:spTree>
      <p:nvGrpSpPr>
        <p:cNvPr id="1" name=""/>
        <p:cNvGrpSpPr/>
        <p:nvPr/>
      </p:nvGrpSpPr>
      <p:grpSpPr>
        <a:xfrm>
          <a:off x="0" y="0"/>
          <a:ext cx="0" cy="0"/>
          <a:chOff x="0" y="0"/>
          <a:chExt cx="0" cy="0"/>
        </a:xfrm>
      </p:grpSpPr>
      <p:pic>
        <p:nvPicPr>
          <p:cNvPr id="5" name="Bild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94770" y="2835354"/>
            <a:ext cx="1602460" cy="320056"/>
          </a:xfrm>
          <a:prstGeom prst="rect">
            <a:avLst/>
          </a:prstGeom>
        </p:spPr>
      </p:pic>
      <p:sp>
        <p:nvSpPr>
          <p:cNvPr id="10" name="TekstSylinder 9"/>
          <p:cNvSpPr txBox="1"/>
          <p:nvPr userDrawn="1"/>
        </p:nvSpPr>
        <p:spPr>
          <a:xfrm>
            <a:off x="1274052" y="3605754"/>
            <a:ext cx="9510538" cy="729430"/>
          </a:xfrm>
          <a:prstGeom prst="rect">
            <a:avLst/>
          </a:prstGeom>
          <a:noFill/>
        </p:spPr>
        <p:txBody>
          <a:bodyPr wrap="square" lIns="45729" tIns="22865" rIns="45729" bIns="22865" rtlCol="0">
            <a:spAutoFit/>
          </a:bodyPr>
          <a:lstStyle/>
          <a:p>
            <a:pPr marL="180036" marR="0" lvl="0" indent="0" algn="ctr" defTabSz="914537"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GB" sz="2400" b="0" i="0" u="none" strike="noStrike" kern="1200" cap="none" spc="0" normalizeH="0" baseline="0" noProof="0" dirty="0">
                <a:ln>
                  <a:noFill/>
                </a:ln>
                <a:solidFill>
                  <a:srgbClr val="FFFFFF"/>
                </a:solidFill>
                <a:effectLst/>
                <a:uLnTx/>
                <a:uFillTx/>
                <a:latin typeface="+mn-lt"/>
                <a:ea typeface="+mn-ea"/>
                <a:cs typeface="+mn-cs"/>
              </a:rPr>
              <a:t>Technology for a better society</a:t>
            </a:r>
          </a:p>
          <a:p>
            <a:endParaRPr lang="en-GB" sz="1799" dirty="0"/>
          </a:p>
        </p:txBody>
      </p:sp>
    </p:spTree>
    <p:extLst>
      <p:ext uri="{BB962C8B-B14F-4D97-AF65-F5344CB8AC3E}">
        <p14:creationId xmlns:p14="http://schemas.microsoft.com/office/powerpoint/2010/main" val="38917702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p>
            <a:r>
              <a:rPr lang="en-GB" dirty="0" err="1"/>
              <a:t>Klikk</a:t>
            </a:r>
            <a:r>
              <a:rPr lang="en-GB" dirty="0"/>
              <a:t> for å </a:t>
            </a:r>
            <a:r>
              <a:rPr lang="en-GB" dirty="0" err="1"/>
              <a:t>redigere</a:t>
            </a:r>
            <a:r>
              <a:rPr lang="en-GB" dirty="0"/>
              <a:t> </a:t>
            </a:r>
            <a:r>
              <a:rPr lang="en-GB" dirty="0" err="1"/>
              <a:t>tittelstil</a:t>
            </a:r>
            <a:endParaRPr lang="en-GB" dirty="0"/>
          </a:p>
        </p:txBody>
      </p:sp>
      <p:sp>
        <p:nvSpPr>
          <p:cNvPr id="3" name="Plassholder for dato 2"/>
          <p:cNvSpPr>
            <a:spLocks noGrp="1"/>
          </p:cNvSpPr>
          <p:nvPr>
            <p:ph type="dt" sz="half" idx="10"/>
          </p:nvPr>
        </p:nvSpPr>
        <p:spPr/>
        <p:txBody>
          <a:bodyPr/>
          <a:lstStyle/>
          <a:p>
            <a:r>
              <a:rPr lang="en-GB" dirty="0"/>
              <a:t>Month 2016</a:t>
            </a:r>
          </a:p>
        </p:txBody>
      </p:sp>
      <p:sp>
        <p:nvSpPr>
          <p:cNvPr id="4" name="Plassholder for bunntekst 3"/>
          <p:cNvSpPr>
            <a:spLocks noGrp="1"/>
          </p:cNvSpPr>
          <p:nvPr>
            <p:ph type="ftr" sz="quarter" idx="11"/>
          </p:nvPr>
        </p:nvSpPr>
        <p:spPr/>
        <p:txBody>
          <a:bodyPr/>
          <a:lstStyle/>
          <a:p>
            <a:endParaRPr lang="en-GB" dirty="0"/>
          </a:p>
        </p:txBody>
      </p:sp>
      <p:sp>
        <p:nvSpPr>
          <p:cNvPr id="5" name="Plassholder for lysbildenummer 4"/>
          <p:cNvSpPr>
            <a:spLocks noGrp="1"/>
          </p:cNvSpPr>
          <p:nvPr>
            <p:ph type="sldNum" sz="quarter" idx="12"/>
          </p:nvPr>
        </p:nvSpPr>
        <p:spPr/>
        <p:txBody>
          <a:bodyPr/>
          <a:lstStyle/>
          <a:p>
            <a:fld id="{5751DFAA-887F-4071-8EAD-E8CA316FCF06}" type="slidenum">
              <a:rPr lang="en-GB" smtClean="0"/>
              <a:t>‹#›</a:t>
            </a:fld>
            <a:endParaRPr lang="en-GB" dirty="0"/>
          </a:p>
        </p:txBody>
      </p:sp>
      <p:grpSp>
        <p:nvGrpSpPr>
          <p:cNvPr id="6" name="AGENDA" hidden="1"/>
          <p:cNvGrpSpPr/>
          <p:nvPr userDrawn="1"/>
        </p:nvGrpSpPr>
        <p:grpSpPr>
          <a:xfrm>
            <a:off x="3160200" y="1"/>
            <a:ext cx="5871600" cy="647304"/>
            <a:chOff x="3160200" y="1"/>
            <a:chExt cx="5871600" cy="647304"/>
          </a:xfrm>
        </p:grpSpPr>
        <p:sp>
          <p:nvSpPr>
            <p:cNvPr id="7" name="TXTBOKS"/>
            <p:cNvSpPr/>
            <p:nvPr userDrawn="1"/>
          </p:nvSpPr>
          <p:spPr>
            <a:xfrm>
              <a:off x="3160200" y="1"/>
              <a:ext cx="5871600" cy="622878"/>
            </a:xfrm>
            <a:prstGeom prst="rect">
              <a:avLst/>
            </a:prstGeom>
            <a:solidFill>
              <a:srgbClr val="1A466E"/>
            </a:solidFill>
            <a:ln w="72000">
              <a:noFill/>
            </a:ln>
          </p:spPr>
          <p:style>
            <a:lnRef idx="2">
              <a:schemeClr val="accent1">
                <a:shade val="50000"/>
              </a:schemeClr>
            </a:lnRef>
            <a:fillRef idx="1">
              <a:schemeClr val="accent1"/>
            </a:fillRef>
            <a:effectRef idx="0">
              <a:schemeClr val="accent1"/>
            </a:effectRef>
            <a:fontRef idx="minor">
              <a:schemeClr val="lt1"/>
            </a:fontRef>
          </p:style>
          <p:txBody>
            <a:bodyPr lIns="864000" tIns="0" bIns="0" rtlCol="0" anchor="ctr"/>
            <a:lstStyle/>
            <a:p>
              <a:pPr algn="l"/>
              <a:r>
                <a:rPr lang="nb-NO" sz="2400" err="1">
                  <a:solidFill>
                    <a:srgbClr val="99B0C1"/>
                  </a:solidFill>
                </a:rPr>
                <a:t>Text</a:t>
              </a:r>
              <a:endParaRPr lang="nb-NO" sz="2400">
                <a:solidFill>
                  <a:srgbClr val="99B0C1"/>
                </a:solidFill>
              </a:endParaRPr>
            </a:p>
          </p:txBody>
        </p:sp>
        <p:sp>
          <p:nvSpPr>
            <p:cNvPr id="8" name="NRBOKS"/>
            <p:cNvSpPr/>
            <p:nvPr userDrawn="1"/>
          </p:nvSpPr>
          <p:spPr>
            <a:xfrm>
              <a:off x="3240590" y="44644"/>
              <a:ext cx="522000" cy="522000"/>
            </a:xfrm>
            <a:prstGeom prst="roundRect">
              <a:avLst/>
            </a:prstGeom>
            <a:solidFill>
              <a:srgbClr val="003C65"/>
            </a:solidFill>
            <a:ln w="72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3000" b="1">
                  <a:solidFill>
                    <a:srgbClr val="99B0C1"/>
                  </a:solidFill>
                </a:rPr>
                <a:t>1</a:t>
              </a:r>
            </a:p>
          </p:txBody>
        </p:sp>
        <p:sp>
          <p:nvSpPr>
            <p:cNvPr id="9" name="LINJE"/>
            <p:cNvSpPr/>
            <p:nvPr userDrawn="1"/>
          </p:nvSpPr>
          <p:spPr>
            <a:xfrm>
              <a:off x="3160200" y="622105"/>
              <a:ext cx="5871600" cy="25200"/>
            </a:xfrm>
            <a:prstGeom prst="rect">
              <a:avLst/>
            </a:prstGeom>
            <a:solidFill>
              <a:srgbClr val="3B6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Tree>
    <p:extLst>
      <p:ext uri="{BB962C8B-B14F-4D97-AF65-F5344CB8AC3E}">
        <p14:creationId xmlns:p14="http://schemas.microsoft.com/office/powerpoint/2010/main" val="23429465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p>
            <a:r>
              <a:rPr lang="en-GB" dirty="0" err="1"/>
              <a:t>Klikk</a:t>
            </a:r>
            <a:r>
              <a:rPr lang="en-GB" dirty="0"/>
              <a:t> for å </a:t>
            </a:r>
            <a:r>
              <a:rPr lang="en-GB" dirty="0" err="1"/>
              <a:t>redigere</a:t>
            </a:r>
            <a:r>
              <a:rPr lang="en-GB" dirty="0"/>
              <a:t> </a:t>
            </a:r>
            <a:r>
              <a:rPr lang="en-GB" dirty="0" err="1"/>
              <a:t>tittelstil</a:t>
            </a:r>
            <a:endParaRPr lang="en-GB" dirty="0"/>
          </a:p>
        </p:txBody>
      </p:sp>
      <p:sp>
        <p:nvSpPr>
          <p:cNvPr id="3" name="Plassholder for dato 2"/>
          <p:cNvSpPr>
            <a:spLocks noGrp="1"/>
          </p:cNvSpPr>
          <p:nvPr>
            <p:ph type="dt" sz="half" idx="10"/>
          </p:nvPr>
        </p:nvSpPr>
        <p:spPr/>
        <p:txBody>
          <a:bodyPr/>
          <a:lstStyle/>
          <a:p>
            <a:r>
              <a:rPr lang="en-GB" dirty="0"/>
              <a:t>Month 2016</a:t>
            </a:r>
          </a:p>
        </p:txBody>
      </p:sp>
      <p:sp>
        <p:nvSpPr>
          <p:cNvPr id="4" name="Plassholder for bunntekst 3"/>
          <p:cNvSpPr>
            <a:spLocks noGrp="1"/>
          </p:cNvSpPr>
          <p:nvPr>
            <p:ph type="ftr" sz="quarter" idx="11"/>
          </p:nvPr>
        </p:nvSpPr>
        <p:spPr/>
        <p:txBody>
          <a:bodyPr/>
          <a:lstStyle/>
          <a:p>
            <a:endParaRPr lang="en-GB" dirty="0"/>
          </a:p>
        </p:txBody>
      </p:sp>
      <p:sp>
        <p:nvSpPr>
          <p:cNvPr id="5" name="Plassholder for lysbildenummer 4"/>
          <p:cNvSpPr>
            <a:spLocks noGrp="1"/>
          </p:cNvSpPr>
          <p:nvPr>
            <p:ph type="sldNum" sz="quarter" idx="12"/>
          </p:nvPr>
        </p:nvSpPr>
        <p:spPr/>
        <p:txBody>
          <a:bodyPr/>
          <a:lstStyle/>
          <a:p>
            <a:fld id="{5751DFAA-887F-4071-8EAD-E8CA316FCF06}" type="slidenum">
              <a:rPr lang="en-GB" smtClean="0"/>
              <a:t>‹#›</a:t>
            </a:fld>
            <a:endParaRPr lang="en-GB" dirty="0"/>
          </a:p>
        </p:txBody>
      </p:sp>
    </p:spTree>
    <p:extLst>
      <p:ext uri="{BB962C8B-B14F-4D97-AF65-F5344CB8AC3E}">
        <p14:creationId xmlns:p14="http://schemas.microsoft.com/office/powerpoint/2010/main" val="7658302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r>
              <a:rPr lang="en-GB" dirty="0"/>
              <a:t>Month 2016</a:t>
            </a:r>
          </a:p>
        </p:txBody>
      </p:sp>
      <p:sp>
        <p:nvSpPr>
          <p:cNvPr id="3" name="Plassholder for bunntekst 2"/>
          <p:cNvSpPr>
            <a:spLocks noGrp="1"/>
          </p:cNvSpPr>
          <p:nvPr>
            <p:ph type="ftr" sz="quarter" idx="11"/>
          </p:nvPr>
        </p:nvSpPr>
        <p:spPr/>
        <p:txBody>
          <a:bodyPr/>
          <a:lstStyle/>
          <a:p>
            <a:endParaRPr lang="en-GB" dirty="0"/>
          </a:p>
        </p:txBody>
      </p:sp>
      <p:sp>
        <p:nvSpPr>
          <p:cNvPr id="4" name="Plassholder for lysbildenummer 3"/>
          <p:cNvSpPr>
            <a:spLocks noGrp="1"/>
          </p:cNvSpPr>
          <p:nvPr>
            <p:ph type="sldNum" sz="quarter" idx="12"/>
          </p:nvPr>
        </p:nvSpPr>
        <p:spPr/>
        <p:txBody>
          <a:bodyPr/>
          <a:lstStyle/>
          <a:p>
            <a:fld id="{5751DFAA-887F-4071-8EAD-E8CA316FCF06}" type="slidenum">
              <a:rPr lang="en-GB" smtClean="0"/>
              <a:t>‹#›</a:t>
            </a:fld>
            <a:endParaRPr lang="en-GB" dirty="0"/>
          </a:p>
        </p:txBody>
      </p:sp>
    </p:spTree>
    <p:extLst>
      <p:ext uri="{BB962C8B-B14F-4D97-AF65-F5344CB8AC3E}">
        <p14:creationId xmlns:p14="http://schemas.microsoft.com/office/powerpoint/2010/main" val="1118782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_Tittellysbilde">
    <p:spTree>
      <p:nvGrpSpPr>
        <p:cNvPr id="1" name=""/>
        <p:cNvGrpSpPr/>
        <p:nvPr/>
      </p:nvGrpSpPr>
      <p:grpSpPr>
        <a:xfrm>
          <a:off x="0" y="0"/>
          <a:ext cx="0" cy="0"/>
          <a:chOff x="0" y="0"/>
          <a:chExt cx="0" cy="0"/>
        </a:xfrm>
      </p:grpSpPr>
      <p:sp>
        <p:nvSpPr>
          <p:cNvPr id="10" name="Plassholder for bilde 9"/>
          <p:cNvSpPr>
            <a:spLocks noGrp="1"/>
          </p:cNvSpPr>
          <p:nvPr>
            <p:ph type="pic" sz="quarter" idx="12" hasCustomPrompt="1"/>
          </p:nvPr>
        </p:nvSpPr>
        <p:spPr>
          <a:xfrm>
            <a:off x="0" y="0"/>
            <a:ext cx="12192000" cy="6858000"/>
          </a:xfrm>
          <a:custGeom>
            <a:avLst/>
            <a:gdLst>
              <a:gd name="connsiteX0" fmla="*/ 0 w 12192000"/>
              <a:gd name="connsiteY0" fmla="*/ 0 h 6858000"/>
              <a:gd name="connsiteX1" fmla="*/ 895584 w 12192000"/>
              <a:gd name="connsiteY1" fmla="*/ 0 h 6858000"/>
              <a:gd name="connsiteX2" fmla="*/ 895584 w 12192000"/>
              <a:gd name="connsiteY2" fmla="*/ 1800225 h 6858000"/>
              <a:gd name="connsiteX3" fmla="*/ 2515892 w 12192000"/>
              <a:gd name="connsiteY3" fmla="*/ 1800225 h 6858000"/>
              <a:gd name="connsiteX4" fmla="*/ 2515892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895584" y="0"/>
                </a:lnTo>
                <a:lnTo>
                  <a:pt x="895584" y="1800225"/>
                </a:lnTo>
                <a:lnTo>
                  <a:pt x="2515892" y="1800225"/>
                </a:lnTo>
                <a:lnTo>
                  <a:pt x="2515892" y="0"/>
                </a:lnTo>
                <a:lnTo>
                  <a:pt x="12192000" y="0"/>
                </a:lnTo>
                <a:lnTo>
                  <a:pt x="12192000" y="6858000"/>
                </a:lnTo>
                <a:lnTo>
                  <a:pt x="0" y="6858000"/>
                </a:lnTo>
                <a:close/>
              </a:path>
            </a:pathLst>
          </a:custGeom>
          <a:blipFill dpi="0" rotWithShape="1">
            <a:blip r:embed="rId2">
              <a:extLst>
                <a:ext uri="{28A0092B-C50C-407E-A947-70E740481C1C}">
                  <a14:useLocalDpi xmlns:a14="http://schemas.microsoft.com/office/drawing/2010/main"/>
                </a:ext>
              </a:extLst>
            </a:blip>
            <a:srcRect/>
            <a:stretch>
              <a:fillRect/>
            </a:stretch>
          </a:blipFill>
        </p:spPr>
        <p:txBody>
          <a:bodyPr wrap="square" tIns="720000" anchor="t" anchorCtr="1">
            <a:noAutofit/>
          </a:bodyPr>
          <a:lstStyle>
            <a:lvl1pPr marL="180036" marR="0" indent="0" algn="ctr" defTabSz="914537" rtl="0" eaLnBrk="1" fontAlgn="auto" latinLnBrk="0" hangingPunct="1">
              <a:lnSpc>
                <a:spcPct val="110000"/>
              </a:lnSpc>
              <a:spcBef>
                <a:spcPts val="1000"/>
              </a:spcBef>
              <a:spcAft>
                <a:spcPts val="0"/>
              </a:spcAft>
              <a:buClrTx/>
              <a:buSzTx/>
              <a:buFont typeface="Arial" panose="020B0604020202020204" pitchFamily="34" charset="0"/>
              <a:buNone/>
              <a:tabLst/>
              <a:defRPr/>
            </a:lvl1pPr>
          </a:lstStyle>
          <a:p>
            <a:r>
              <a:rPr lang="en-GB" dirty="0"/>
              <a:t>Sett inn </a:t>
            </a:r>
            <a:r>
              <a:rPr lang="en-GB" dirty="0" err="1"/>
              <a:t>bilde</a:t>
            </a:r>
            <a:r>
              <a:rPr lang="en-GB" dirty="0"/>
              <a:t> </a:t>
            </a:r>
            <a:r>
              <a:rPr lang="en-GB" dirty="0" err="1"/>
              <a:t>fra</a:t>
            </a:r>
            <a:r>
              <a:rPr lang="en-GB" dirty="0"/>
              <a:t> </a:t>
            </a:r>
            <a:r>
              <a:rPr lang="en-GB" dirty="0" err="1"/>
              <a:t>menyen</a:t>
            </a:r>
            <a:r>
              <a:rPr lang="en-GB" dirty="0"/>
              <a:t>:</a:t>
            </a:r>
            <a:br>
              <a:rPr lang="en-GB" dirty="0"/>
            </a:br>
            <a:r>
              <a:rPr lang="en-GB" dirty="0"/>
              <a:t>“Sett inn/insert” -&gt; “</a:t>
            </a:r>
            <a:r>
              <a:rPr lang="en-GB" dirty="0" err="1"/>
              <a:t>Bilde</a:t>
            </a:r>
            <a:r>
              <a:rPr lang="en-GB" dirty="0"/>
              <a:t>/Picture”</a:t>
            </a:r>
          </a:p>
        </p:txBody>
      </p:sp>
      <p:pic>
        <p:nvPicPr>
          <p:cNvPr id="5" name="Bild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15230" y="1080136"/>
            <a:ext cx="981013" cy="214063"/>
          </a:xfrm>
          <a:prstGeom prst="rect">
            <a:avLst/>
          </a:prstGeom>
        </p:spPr>
      </p:pic>
      <p:sp>
        <p:nvSpPr>
          <p:cNvPr id="2" name="Tittel 1"/>
          <p:cNvSpPr>
            <a:spLocks noGrp="1"/>
          </p:cNvSpPr>
          <p:nvPr>
            <p:ph type="ctrTitle"/>
          </p:nvPr>
        </p:nvSpPr>
        <p:spPr>
          <a:xfrm>
            <a:off x="4407696" y="2879206"/>
            <a:ext cx="6769286" cy="3181610"/>
          </a:xfrm>
          <a:solidFill>
            <a:srgbClr val="FFFFFF">
              <a:alpha val="85098"/>
            </a:srgbClr>
          </a:solidFill>
        </p:spPr>
        <p:txBody>
          <a:bodyPr lIns="360072" tIns="360072" rIns="360072" bIns="1404281" anchor="b">
            <a:spAutoFit/>
          </a:bodyPr>
          <a:lstStyle>
            <a:lvl1pPr marL="0" indent="0" algn="l">
              <a:buFont typeface="Arial" panose="020B0604020202020204" pitchFamily="34" charset="0"/>
              <a:buNone/>
              <a:defRPr sz="4600" cap="all" normalizeH="0" baseline="0">
                <a:solidFill>
                  <a:schemeClr val="dk2"/>
                </a:solidFill>
              </a:defRPr>
            </a:lvl1pPr>
          </a:lstStyle>
          <a:p>
            <a:r>
              <a:rPr lang="en-GB" dirty="0"/>
              <a:t>Click to edit Master title style</a:t>
            </a:r>
          </a:p>
        </p:txBody>
      </p:sp>
      <p:sp>
        <p:nvSpPr>
          <p:cNvPr id="3" name="noColor"/>
          <p:cNvSpPr/>
          <p:nvPr userDrawn="1"/>
        </p:nvSpPr>
        <p:spPr>
          <a:xfrm>
            <a:off x="161376" y="188260"/>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9" tIns="22865" rIns="45729" bIns="22865" rtlCol="0" anchor="ctr"/>
          <a:lstStyle/>
          <a:p>
            <a:pPr algn="ctr"/>
            <a:endParaRPr lang="en-GB" sz="1799" dirty="0"/>
          </a:p>
        </p:txBody>
      </p:sp>
      <p:sp>
        <p:nvSpPr>
          <p:cNvPr id="16" name="Rektangel 15"/>
          <p:cNvSpPr/>
          <p:nvPr userDrawn="1"/>
        </p:nvSpPr>
        <p:spPr>
          <a:xfrm>
            <a:off x="896512" y="-1"/>
            <a:ext cx="1623803" cy="18038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9" tIns="22865" rIns="45729" bIns="22865" rtlCol="0" anchor="ctr"/>
          <a:lstStyle/>
          <a:p>
            <a:pPr algn="ctr"/>
            <a:endParaRPr lang="en-GB" sz="1799" dirty="0"/>
          </a:p>
        </p:txBody>
      </p:sp>
      <p:pic>
        <p:nvPicPr>
          <p:cNvPr id="17" name="Bild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211765" y="1080135"/>
            <a:ext cx="989890" cy="216000"/>
          </a:xfrm>
          <a:prstGeom prst="rect">
            <a:avLst/>
          </a:prstGeom>
        </p:spPr>
      </p:pic>
      <p:sp>
        <p:nvSpPr>
          <p:cNvPr id="7" name="Plassholder for tekst 6"/>
          <p:cNvSpPr>
            <a:spLocks noGrp="1"/>
          </p:cNvSpPr>
          <p:nvPr>
            <p:ph type="body" sz="quarter" idx="13" hasCustomPrompt="1"/>
          </p:nvPr>
        </p:nvSpPr>
        <p:spPr>
          <a:xfrm>
            <a:off x="4818166" y="5178320"/>
            <a:ext cx="3871913" cy="656334"/>
          </a:xfrm>
        </p:spPr>
        <p:txBody>
          <a:bodyPr/>
          <a:lstStyle>
            <a:lvl1pPr marL="0" indent="0">
              <a:spcBef>
                <a:spcPts val="0"/>
              </a:spcBef>
              <a:spcAft>
                <a:spcPts val="1000"/>
              </a:spcAft>
              <a:buNone/>
              <a:defRPr sz="1600">
                <a:solidFill>
                  <a:schemeClr val="accent2"/>
                </a:solidFill>
              </a:defRPr>
            </a:lvl1pPr>
          </a:lstStyle>
          <a:p>
            <a:pPr lvl="0"/>
            <a:r>
              <a:rPr lang="en-GB" dirty="0"/>
              <a:t>Ola </a:t>
            </a:r>
            <a:r>
              <a:rPr lang="en-GB" dirty="0" err="1"/>
              <a:t>Nordmann</a:t>
            </a:r>
            <a:endParaRPr lang="en-GB" dirty="0"/>
          </a:p>
          <a:p>
            <a:pPr lvl="0"/>
            <a:r>
              <a:rPr lang="en-GB" dirty="0"/>
              <a:t>Month 2016</a:t>
            </a:r>
          </a:p>
        </p:txBody>
      </p:sp>
    </p:spTree>
    <p:extLst>
      <p:ext uri="{BB962C8B-B14F-4D97-AF65-F5344CB8AC3E}">
        <p14:creationId xmlns:p14="http://schemas.microsoft.com/office/powerpoint/2010/main" val="7024373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o innholdsdeler lite bilde høyre">
    <p:spTree>
      <p:nvGrpSpPr>
        <p:cNvPr id="1" name=""/>
        <p:cNvGrpSpPr/>
        <p:nvPr/>
      </p:nvGrpSpPr>
      <p:grpSpPr>
        <a:xfrm>
          <a:off x="0" y="0"/>
          <a:ext cx="0" cy="0"/>
          <a:chOff x="0" y="0"/>
          <a:chExt cx="0" cy="0"/>
        </a:xfrm>
      </p:grpSpPr>
      <p:sp>
        <p:nvSpPr>
          <p:cNvPr id="3" name="Plassholder for innhold 2"/>
          <p:cNvSpPr>
            <a:spLocks noGrp="1"/>
          </p:cNvSpPr>
          <p:nvPr>
            <p:ph sz="half" idx="1" hasCustomPrompt="1"/>
          </p:nvPr>
        </p:nvSpPr>
        <p:spPr>
          <a:xfrm>
            <a:off x="954181" y="2700338"/>
            <a:ext cx="5980773" cy="34204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Plassholder for innhold 3"/>
          <p:cNvSpPr>
            <a:spLocks noGrp="1"/>
          </p:cNvSpPr>
          <p:nvPr>
            <p:ph sz="half" idx="2" hasCustomPrompt="1"/>
          </p:nvPr>
        </p:nvSpPr>
        <p:spPr>
          <a:xfrm>
            <a:off x="7075893" y="2700338"/>
            <a:ext cx="2880000" cy="34204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Plassholder for dato 4"/>
          <p:cNvSpPr>
            <a:spLocks noGrp="1"/>
          </p:cNvSpPr>
          <p:nvPr>
            <p:ph type="dt" sz="half" idx="10"/>
          </p:nvPr>
        </p:nvSpPr>
        <p:spPr/>
        <p:txBody>
          <a:bodyPr/>
          <a:lstStyle/>
          <a:p>
            <a:r>
              <a:rPr lang="en-GB"/>
              <a:t>Month 2016</a:t>
            </a:r>
          </a:p>
        </p:txBody>
      </p:sp>
      <p:sp>
        <p:nvSpPr>
          <p:cNvPr id="6" name="Plassholder for bunntekst 5"/>
          <p:cNvSpPr>
            <a:spLocks noGrp="1"/>
          </p:cNvSpPr>
          <p:nvPr>
            <p:ph type="ftr" sz="quarter" idx="11"/>
          </p:nvPr>
        </p:nvSpPr>
        <p:spPr/>
        <p:txBody>
          <a:bodyPr/>
          <a:lstStyle/>
          <a:p>
            <a:endParaRPr lang="en-GB"/>
          </a:p>
        </p:txBody>
      </p:sp>
      <p:sp>
        <p:nvSpPr>
          <p:cNvPr id="7" name="Plassholder for lysbildenummer 6"/>
          <p:cNvSpPr>
            <a:spLocks noGrp="1"/>
          </p:cNvSpPr>
          <p:nvPr>
            <p:ph type="sldNum" sz="quarter" idx="12"/>
          </p:nvPr>
        </p:nvSpPr>
        <p:spPr/>
        <p:txBody>
          <a:bodyPr/>
          <a:lstStyle/>
          <a:p>
            <a:fld id="{5751DFAA-887F-4071-8EAD-E8CA316FCF06}" type="slidenum">
              <a:rPr lang="en-GB" smtClean="0"/>
              <a:t>‹#›</a:t>
            </a:fld>
            <a:endParaRPr lang="en-GB"/>
          </a:p>
        </p:txBody>
      </p:sp>
      <p:sp>
        <p:nvSpPr>
          <p:cNvPr id="8" name="Tittel 7"/>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319121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tellysbilde uten bakgrunn">
    <p:spTree>
      <p:nvGrpSpPr>
        <p:cNvPr id="1" name=""/>
        <p:cNvGrpSpPr/>
        <p:nvPr/>
      </p:nvGrpSpPr>
      <p:grpSpPr>
        <a:xfrm>
          <a:off x="0" y="0"/>
          <a:ext cx="0" cy="0"/>
          <a:chOff x="0" y="0"/>
          <a:chExt cx="0" cy="0"/>
        </a:xfrm>
      </p:grpSpPr>
      <p:sp>
        <p:nvSpPr>
          <p:cNvPr id="4" name="Rektangel 3"/>
          <p:cNvSpPr/>
          <p:nvPr userDrawn="1"/>
        </p:nvSpPr>
        <p:spPr>
          <a:xfrm>
            <a:off x="895584" y="0"/>
            <a:ext cx="1620308" cy="1800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9" tIns="22865" rIns="45729" bIns="22865" rtlCol="0" anchor="ctr"/>
          <a:lstStyle/>
          <a:p>
            <a:pPr algn="ctr"/>
            <a:endParaRPr lang="en-GB" sz="1799" dirty="0"/>
          </a:p>
        </p:txBody>
      </p:sp>
      <p:pic>
        <p:nvPicPr>
          <p:cNvPr id="5" name="Bild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15229" y="1080135"/>
            <a:ext cx="989890" cy="216000"/>
          </a:xfrm>
          <a:prstGeom prst="rect">
            <a:avLst/>
          </a:prstGeom>
        </p:spPr>
      </p:pic>
      <p:sp>
        <p:nvSpPr>
          <p:cNvPr id="2" name="Tittel 1"/>
          <p:cNvSpPr>
            <a:spLocks noGrp="1"/>
          </p:cNvSpPr>
          <p:nvPr>
            <p:ph type="ctrTitle"/>
          </p:nvPr>
        </p:nvSpPr>
        <p:spPr>
          <a:xfrm>
            <a:off x="2700176" y="2706389"/>
            <a:ext cx="9360609" cy="1427223"/>
          </a:xfrm>
          <a:solidFill>
            <a:schemeClr val="bg1"/>
          </a:solidFill>
        </p:spPr>
        <p:txBody>
          <a:bodyPr lIns="360072" tIns="360072" rIns="360072" bIns="360072" anchor="ctr" anchorCtr="0">
            <a:spAutoFit/>
          </a:bodyPr>
          <a:lstStyle>
            <a:lvl1pPr marL="0" indent="0" algn="l">
              <a:buFont typeface="Arial" panose="020B0604020202020204" pitchFamily="34" charset="0"/>
              <a:buNone/>
              <a:defRPr sz="4600" cap="none" normalizeH="0" baseline="0">
                <a:solidFill>
                  <a:schemeClr val="dk2"/>
                </a:solidFill>
              </a:defRPr>
            </a:lvl1pPr>
          </a:lstStyle>
          <a:p>
            <a:r>
              <a:rPr lang="en-GB" dirty="0"/>
              <a:t>Click to edit Master title style</a:t>
            </a:r>
          </a:p>
        </p:txBody>
      </p:sp>
      <p:sp>
        <p:nvSpPr>
          <p:cNvPr id="3" name="noColor"/>
          <p:cNvSpPr/>
          <p:nvPr userDrawn="1"/>
        </p:nvSpPr>
        <p:spPr>
          <a:xfrm>
            <a:off x="161376" y="188260"/>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9" tIns="22865" rIns="45729" bIns="22865" rtlCol="0" anchor="ctr"/>
          <a:lstStyle/>
          <a:p>
            <a:pPr algn="ctr"/>
            <a:endParaRPr lang="en-GB" sz="1799" dirty="0"/>
          </a:p>
        </p:txBody>
      </p:sp>
      <p:sp>
        <p:nvSpPr>
          <p:cNvPr id="8" name="Plassholder for tekst 7"/>
          <p:cNvSpPr>
            <a:spLocks noGrp="1"/>
          </p:cNvSpPr>
          <p:nvPr>
            <p:ph type="body" sz="quarter" idx="12" hasCustomPrompt="1"/>
          </p:nvPr>
        </p:nvSpPr>
        <p:spPr>
          <a:xfrm>
            <a:off x="2903738" y="5652707"/>
            <a:ext cx="3888486" cy="688522"/>
          </a:xfrm>
        </p:spPr>
        <p:txBody>
          <a:bodyPr/>
          <a:lstStyle>
            <a:lvl1pPr marL="180000" indent="0">
              <a:spcBef>
                <a:spcPts val="0"/>
              </a:spcBef>
              <a:spcAft>
                <a:spcPts val="1000"/>
              </a:spcAft>
              <a:buNone/>
              <a:defRPr sz="1600" baseline="0">
                <a:solidFill>
                  <a:schemeClr val="accent2"/>
                </a:solidFill>
              </a:defRPr>
            </a:lvl1pPr>
          </a:lstStyle>
          <a:p>
            <a:pPr lvl="0"/>
            <a:r>
              <a:rPr lang="en-GB" dirty="0"/>
              <a:t>Ola </a:t>
            </a:r>
            <a:r>
              <a:rPr lang="en-GB" dirty="0" err="1"/>
              <a:t>Nordmann</a:t>
            </a:r>
            <a:endParaRPr lang="en-GB" dirty="0"/>
          </a:p>
          <a:p>
            <a:pPr lvl="0"/>
            <a:r>
              <a:rPr lang="en-GB" dirty="0"/>
              <a:t>Month 2016</a:t>
            </a:r>
          </a:p>
        </p:txBody>
      </p:sp>
    </p:spTree>
    <p:extLst>
      <p:ext uri="{BB962C8B-B14F-4D97-AF65-F5344CB8AC3E}">
        <p14:creationId xmlns:p14="http://schemas.microsoft.com/office/powerpoint/2010/main" val="2631300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tellysbilde">
    <p:spTree>
      <p:nvGrpSpPr>
        <p:cNvPr id="1" name=""/>
        <p:cNvGrpSpPr/>
        <p:nvPr/>
      </p:nvGrpSpPr>
      <p:grpSpPr>
        <a:xfrm>
          <a:off x="0" y="0"/>
          <a:ext cx="0" cy="0"/>
          <a:chOff x="0" y="0"/>
          <a:chExt cx="0" cy="0"/>
        </a:xfrm>
      </p:grpSpPr>
      <p:sp>
        <p:nvSpPr>
          <p:cNvPr id="10" name="Plassholder for bilde 9"/>
          <p:cNvSpPr>
            <a:spLocks noGrp="1"/>
          </p:cNvSpPr>
          <p:nvPr>
            <p:ph type="pic" sz="quarter" idx="12" hasCustomPrompt="1"/>
          </p:nvPr>
        </p:nvSpPr>
        <p:spPr>
          <a:xfrm>
            <a:off x="0" y="0"/>
            <a:ext cx="12192000" cy="6858000"/>
          </a:xfrm>
          <a:custGeom>
            <a:avLst/>
            <a:gdLst>
              <a:gd name="connsiteX0" fmla="*/ 0 w 12192000"/>
              <a:gd name="connsiteY0" fmla="*/ 0 h 6858000"/>
              <a:gd name="connsiteX1" fmla="*/ 895584 w 12192000"/>
              <a:gd name="connsiteY1" fmla="*/ 0 h 6858000"/>
              <a:gd name="connsiteX2" fmla="*/ 895584 w 12192000"/>
              <a:gd name="connsiteY2" fmla="*/ 1800225 h 6858000"/>
              <a:gd name="connsiteX3" fmla="*/ 2515892 w 12192000"/>
              <a:gd name="connsiteY3" fmla="*/ 1800225 h 6858000"/>
              <a:gd name="connsiteX4" fmla="*/ 2515892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895584" y="0"/>
                </a:lnTo>
                <a:lnTo>
                  <a:pt x="895584" y="1800225"/>
                </a:lnTo>
                <a:lnTo>
                  <a:pt x="2515892" y="1800225"/>
                </a:lnTo>
                <a:lnTo>
                  <a:pt x="2515892" y="0"/>
                </a:lnTo>
                <a:lnTo>
                  <a:pt x="12192000" y="0"/>
                </a:lnTo>
                <a:lnTo>
                  <a:pt x="12192000" y="6858000"/>
                </a:lnTo>
                <a:lnTo>
                  <a:pt x="0" y="6858000"/>
                </a:lnTo>
                <a:close/>
              </a:path>
            </a:pathLst>
          </a:custGeom>
          <a:blipFill dpi="0" rotWithShape="1">
            <a:blip r:embed="rId2">
              <a:extLst>
                <a:ext uri="{28A0092B-C50C-407E-A947-70E740481C1C}">
                  <a14:useLocalDpi xmlns:a14="http://schemas.microsoft.com/office/drawing/2010/main"/>
                </a:ext>
              </a:extLst>
            </a:blip>
            <a:srcRect/>
            <a:stretch>
              <a:fillRect/>
            </a:stretch>
          </a:blipFill>
        </p:spPr>
        <p:txBody>
          <a:bodyPr wrap="square" tIns="720000" anchor="t" anchorCtr="1">
            <a:noAutofit/>
          </a:bodyPr>
          <a:lstStyle>
            <a:lvl1pPr marL="180036" marR="0" indent="0" algn="ctr" defTabSz="914537" rtl="0" eaLnBrk="1" fontAlgn="auto" latinLnBrk="0" hangingPunct="1">
              <a:lnSpc>
                <a:spcPct val="110000"/>
              </a:lnSpc>
              <a:spcBef>
                <a:spcPts val="1000"/>
              </a:spcBef>
              <a:spcAft>
                <a:spcPts val="0"/>
              </a:spcAft>
              <a:buClrTx/>
              <a:buSzTx/>
              <a:buFont typeface="Arial" panose="020B0604020202020204" pitchFamily="34" charset="0"/>
              <a:buNone/>
              <a:tabLst/>
              <a:defRPr/>
            </a:lvl1pPr>
          </a:lstStyle>
          <a:p>
            <a:r>
              <a:rPr lang="en-GB" dirty="0"/>
              <a:t>Sett inn </a:t>
            </a:r>
            <a:r>
              <a:rPr lang="en-GB" dirty="0" err="1"/>
              <a:t>bilde</a:t>
            </a:r>
            <a:r>
              <a:rPr lang="en-GB" dirty="0"/>
              <a:t> </a:t>
            </a:r>
            <a:r>
              <a:rPr lang="en-GB" dirty="0" err="1"/>
              <a:t>fra</a:t>
            </a:r>
            <a:r>
              <a:rPr lang="en-GB" dirty="0"/>
              <a:t> </a:t>
            </a:r>
            <a:r>
              <a:rPr lang="en-GB" dirty="0" err="1"/>
              <a:t>menyen</a:t>
            </a:r>
            <a:r>
              <a:rPr lang="en-GB" dirty="0"/>
              <a:t>:</a:t>
            </a:r>
            <a:br>
              <a:rPr lang="en-GB" dirty="0"/>
            </a:br>
            <a:r>
              <a:rPr lang="en-GB" dirty="0"/>
              <a:t>“Sett inn/insert” -&gt; “</a:t>
            </a:r>
            <a:r>
              <a:rPr lang="en-GB" dirty="0" err="1"/>
              <a:t>Bilde</a:t>
            </a:r>
            <a:r>
              <a:rPr lang="en-GB" dirty="0"/>
              <a:t>/Picture”</a:t>
            </a:r>
          </a:p>
        </p:txBody>
      </p:sp>
      <p:pic>
        <p:nvPicPr>
          <p:cNvPr id="5" name="Bild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15230" y="1080136"/>
            <a:ext cx="981013" cy="214063"/>
          </a:xfrm>
          <a:prstGeom prst="rect">
            <a:avLst/>
          </a:prstGeom>
        </p:spPr>
      </p:pic>
      <p:sp>
        <p:nvSpPr>
          <p:cNvPr id="2" name="Tittel 1"/>
          <p:cNvSpPr>
            <a:spLocks noGrp="1"/>
          </p:cNvSpPr>
          <p:nvPr>
            <p:ph type="ctrTitle"/>
          </p:nvPr>
        </p:nvSpPr>
        <p:spPr>
          <a:xfrm>
            <a:off x="4407696" y="2879206"/>
            <a:ext cx="6769286" cy="3181610"/>
          </a:xfrm>
          <a:solidFill>
            <a:srgbClr val="FFFFFF">
              <a:alpha val="85098"/>
            </a:srgbClr>
          </a:solidFill>
        </p:spPr>
        <p:txBody>
          <a:bodyPr lIns="360072" tIns="360072" rIns="360072" bIns="1404281" anchor="b">
            <a:spAutoFit/>
          </a:bodyPr>
          <a:lstStyle>
            <a:lvl1pPr marL="0" indent="0" algn="l">
              <a:buFont typeface="Arial" panose="020B0604020202020204" pitchFamily="34" charset="0"/>
              <a:buNone/>
              <a:defRPr sz="4600" cap="all" normalizeH="0" baseline="0">
                <a:solidFill>
                  <a:schemeClr val="dk2"/>
                </a:solidFill>
              </a:defRPr>
            </a:lvl1pPr>
          </a:lstStyle>
          <a:p>
            <a:r>
              <a:rPr lang="en-GB" dirty="0"/>
              <a:t>Click to edit Master title style</a:t>
            </a:r>
          </a:p>
        </p:txBody>
      </p:sp>
      <p:sp>
        <p:nvSpPr>
          <p:cNvPr id="3" name="noColor"/>
          <p:cNvSpPr/>
          <p:nvPr userDrawn="1"/>
        </p:nvSpPr>
        <p:spPr>
          <a:xfrm>
            <a:off x="161376" y="188260"/>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9" tIns="22865" rIns="45729" bIns="22865" rtlCol="0" anchor="ctr"/>
          <a:lstStyle/>
          <a:p>
            <a:pPr algn="ctr"/>
            <a:endParaRPr lang="en-GB" dirty="0">
              <a:solidFill>
                <a:prstClr val="white"/>
              </a:solidFill>
            </a:endParaRPr>
          </a:p>
        </p:txBody>
      </p:sp>
      <p:sp>
        <p:nvSpPr>
          <p:cNvPr id="16" name="Rektangel 15"/>
          <p:cNvSpPr/>
          <p:nvPr userDrawn="1"/>
        </p:nvSpPr>
        <p:spPr>
          <a:xfrm>
            <a:off x="896512" y="-1"/>
            <a:ext cx="1623803" cy="18038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9" tIns="22865" rIns="45729" bIns="22865" rtlCol="0" anchor="ctr"/>
          <a:lstStyle/>
          <a:p>
            <a:pPr algn="ctr"/>
            <a:endParaRPr lang="en-GB" dirty="0">
              <a:solidFill>
                <a:prstClr val="white"/>
              </a:solidFill>
            </a:endParaRPr>
          </a:p>
        </p:txBody>
      </p:sp>
      <p:pic>
        <p:nvPicPr>
          <p:cNvPr id="17" name="Bild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211765" y="1080135"/>
            <a:ext cx="989890" cy="216000"/>
          </a:xfrm>
          <a:prstGeom prst="rect">
            <a:avLst/>
          </a:prstGeom>
        </p:spPr>
      </p:pic>
      <p:sp>
        <p:nvSpPr>
          <p:cNvPr id="7" name="Plassholder for tekst 6"/>
          <p:cNvSpPr>
            <a:spLocks noGrp="1"/>
          </p:cNvSpPr>
          <p:nvPr>
            <p:ph type="body" sz="quarter" idx="13" hasCustomPrompt="1"/>
          </p:nvPr>
        </p:nvSpPr>
        <p:spPr>
          <a:xfrm>
            <a:off x="4818166" y="5178320"/>
            <a:ext cx="3871913" cy="656334"/>
          </a:xfrm>
        </p:spPr>
        <p:txBody>
          <a:bodyPr/>
          <a:lstStyle>
            <a:lvl1pPr marL="0" indent="0">
              <a:spcBef>
                <a:spcPts val="0"/>
              </a:spcBef>
              <a:spcAft>
                <a:spcPts val="1000"/>
              </a:spcAft>
              <a:buNone/>
              <a:defRPr sz="1600">
                <a:solidFill>
                  <a:schemeClr val="accent2"/>
                </a:solidFill>
              </a:defRPr>
            </a:lvl1pPr>
          </a:lstStyle>
          <a:p>
            <a:pPr lvl="0"/>
            <a:r>
              <a:rPr lang="en-GB" dirty="0"/>
              <a:t>Ola </a:t>
            </a:r>
            <a:r>
              <a:rPr lang="en-GB" dirty="0" err="1"/>
              <a:t>Nordmann</a:t>
            </a:r>
            <a:endParaRPr lang="en-GB" dirty="0"/>
          </a:p>
          <a:p>
            <a:pPr lvl="0"/>
            <a:r>
              <a:rPr lang="en-GB" dirty="0"/>
              <a:t>Month 2016</a:t>
            </a:r>
          </a:p>
        </p:txBody>
      </p:sp>
    </p:spTree>
    <p:extLst>
      <p:ext uri="{BB962C8B-B14F-4D97-AF65-F5344CB8AC3E}">
        <p14:creationId xmlns:p14="http://schemas.microsoft.com/office/powerpoint/2010/main" val="2652251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GB" dirty="0"/>
              <a:t>Click to edit Master title style</a:t>
            </a:r>
          </a:p>
        </p:txBody>
      </p:sp>
      <p:sp>
        <p:nvSpPr>
          <p:cNvPr id="3" name="Plassholder for innhold 2"/>
          <p:cNvSpPr>
            <a:spLocks noGrp="1"/>
          </p:cNvSpPr>
          <p:nvPr>
            <p:ph idx="1" hasCustomPrompt="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Plassholder for dato 3"/>
          <p:cNvSpPr>
            <a:spLocks noGrp="1"/>
          </p:cNvSpPr>
          <p:nvPr>
            <p:ph type="dt" sz="half" idx="10"/>
          </p:nvPr>
        </p:nvSpPr>
        <p:spPr/>
        <p:txBody>
          <a:bodyPr/>
          <a:lstStyle/>
          <a:p>
            <a:r>
              <a:rPr lang="en-GB" dirty="0">
                <a:solidFill>
                  <a:srgbClr val="003C65"/>
                </a:solidFill>
              </a:rPr>
              <a:t>Month 2016</a:t>
            </a:r>
          </a:p>
        </p:txBody>
      </p:sp>
      <p:sp>
        <p:nvSpPr>
          <p:cNvPr id="5" name="Plassholder for bunntekst 4"/>
          <p:cNvSpPr>
            <a:spLocks noGrp="1"/>
          </p:cNvSpPr>
          <p:nvPr>
            <p:ph type="ftr" sz="quarter" idx="11"/>
          </p:nvPr>
        </p:nvSpPr>
        <p:spPr/>
        <p:txBody>
          <a:bodyPr/>
          <a:lstStyle/>
          <a:p>
            <a:endParaRPr lang="en-GB" dirty="0">
              <a:solidFill>
                <a:srgbClr val="003C65"/>
              </a:solidFill>
            </a:endParaRPr>
          </a:p>
        </p:txBody>
      </p:sp>
      <p:sp>
        <p:nvSpPr>
          <p:cNvPr id="6" name="Plassholder for lysbildenummer 5"/>
          <p:cNvSpPr>
            <a:spLocks noGrp="1"/>
          </p:cNvSpPr>
          <p:nvPr>
            <p:ph type="sldNum" sz="quarter" idx="12"/>
          </p:nvPr>
        </p:nvSpPr>
        <p:spPr/>
        <p:txBody>
          <a:bodyPr/>
          <a:lstStyle/>
          <a:p>
            <a:fld id="{5751DFAA-887F-4071-8EAD-E8CA316FCF06}" type="slidenum">
              <a:rPr lang="en-GB" smtClean="0">
                <a:solidFill>
                  <a:srgbClr val="003C65"/>
                </a:solidFill>
              </a:rPr>
              <a:pPr/>
              <a:t>‹#›</a:t>
            </a:fld>
            <a:endParaRPr lang="en-GB" dirty="0">
              <a:solidFill>
                <a:srgbClr val="003C65"/>
              </a:solidFill>
            </a:endParaRPr>
          </a:p>
        </p:txBody>
      </p:sp>
    </p:spTree>
    <p:extLst>
      <p:ext uri="{BB962C8B-B14F-4D97-AF65-F5344CB8AC3E}">
        <p14:creationId xmlns:p14="http://schemas.microsoft.com/office/powerpoint/2010/main" val="9550200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tellysbilde uten bakgrunn">
    <p:spTree>
      <p:nvGrpSpPr>
        <p:cNvPr id="1" name=""/>
        <p:cNvGrpSpPr/>
        <p:nvPr/>
      </p:nvGrpSpPr>
      <p:grpSpPr>
        <a:xfrm>
          <a:off x="0" y="0"/>
          <a:ext cx="0" cy="0"/>
          <a:chOff x="0" y="0"/>
          <a:chExt cx="0" cy="0"/>
        </a:xfrm>
      </p:grpSpPr>
      <p:sp>
        <p:nvSpPr>
          <p:cNvPr id="4" name="Rektangel 3"/>
          <p:cNvSpPr/>
          <p:nvPr userDrawn="1"/>
        </p:nvSpPr>
        <p:spPr>
          <a:xfrm>
            <a:off x="895584" y="0"/>
            <a:ext cx="1620308" cy="1800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9" tIns="22865" rIns="45729" bIns="22865" rtlCol="0" anchor="ctr"/>
          <a:lstStyle/>
          <a:p>
            <a:pPr algn="ctr"/>
            <a:endParaRPr lang="en-GB" dirty="0">
              <a:solidFill>
                <a:prstClr val="white"/>
              </a:solidFill>
            </a:endParaRPr>
          </a:p>
        </p:txBody>
      </p:sp>
      <p:pic>
        <p:nvPicPr>
          <p:cNvPr id="5" name="Bild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15229" y="1080135"/>
            <a:ext cx="989890" cy="216000"/>
          </a:xfrm>
          <a:prstGeom prst="rect">
            <a:avLst/>
          </a:prstGeom>
        </p:spPr>
      </p:pic>
      <p:sp>
        <p:nvSpPr>
          <p:cNvPr id="2" name="Tittel 1"/>
          <p:cNvSpPr>
            <a:spLocks noGrp="1"/>
          </p:cNvSpPr>
          <p:nvPr>
            <p:ph type="ctrTitle"/>
          </p:nvPr>
        </p:nvSpPr>
        <p:spPr>
          <a:xfrm>
            <a:off x="2700176" y="2706389"/>
            <a:ext cx="9360609" cy="1427223"/>
          </a:xfrm>
          <a:solidFill>
            <a:schemeClr val="bg1"/>
          </a:solidFill>
        </p:spPr>
        <p:txBody>
          <a:bodyPr lIns="360072" tIns="360072" rIns="360072" bIns="360072" anchor="ctr" anchorCtr="0">
            <a:spAutoFit/>
          </a:bodyPr>
          <a:lstStyle>
            <a:lvl1pPr marL="0" indent="0" algn="l">
              <a:buFont typeface="Arial" panose="020B0604020202020204" pitchFamily="34" charset="0"/>
              <a:buNone/>
              <a:defRPr sz="4600" cap="none" normalizeH="0" baseline="0">
                <a:solidFill>
                  <a:schemeClr val="dk2"/>
                </a:solidFill>
              </a:defRPr>
            </a:lvl1pPr>
          </a:lstStyle>
          <a:p>
            <a:r>
              <a:rPr lang="en-GB" dirty="0"/>
              <a:t>Click to edit Master title style</a:t>
            </a:r>
          </a:p>
        </p:txBody>
      </p:sp>
      <p:sp>
        <p:nvSpPr>
          <p:cNvPr id="3" name="noColor"/>
          <p:cNvSpPr/>
          <p:nvPr userDrawn="1"/>
        </p:nvSpPr>
        <p:spPr>
          <a:xfrm>
            <a:off x="161376" y="188260"/>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9" tIns="22865" rIns="45729" bIns="22865" rtlCol="0" anchor="ctr"/>
          <a:lstStyle/>
          <a:p>
            <a:pPr algn="ctr"/>
            <a:endParaRPr lang="en-GB" dirty="0">
              <a:solidFill>
                <a:prstClr val="white"/>
              </a:solidFill>
            </a:endParaRPr>
          </a:p>
        </p:txBody>
      </p:sp>
      <p:sp>
        <p:nvSpPr>
          <p:cNvPr id="8" name="Plassholder for tekst 7"/>
          <p:cNvSpPr>
            <a:spLocks noGrp="1"/>
          </p:cNvSpPr>
          <p:nvPr>
            <p:ph type="body" sz="quarter" idx="12" hasCustomPrompt="1"/>
          </p:nvPr>
        </p:nvSpPr>
        <p:spPr>
          <a:xfrm>
            <a:off x="2903738" y="5652707"/>
            <a:ext cx="3888486" cy="688522"/>
          </a:xfrm>
        </p:spPr>
        <p:txBody>
          <a:bodyPr/>
          <a:lstStyle>
            <a:lvl1pPr marL="180000" indent="0">
              <a:spcBef>
                <a:spcPts val="0"/>
              </a:spcBef>
              <a:spcAft>
                <a:spcPts val="1000"/>
              </a:spcAft>
              <a:buNone/>
              <a:defRPr sz="1600" baseline="0">
                <a:solidFill>
                  <a:schemeClr val="accent2"/>
                </a:solidFill>
              </a:defRPr>
            </a:lvl1pPr>
          </a:lstStyle>
          <a:p>
            <a:pPr lvl="0"/>
            <a:r>
              <a:rPr lang="en-GB" dirty="0"/>
              <a:t>Ola </a:t>
            </a:r>
            <a:r>
              <a:rPr lang="en-GB" dirty="0" err="1"/>
              <a:t>Nordmann</a:t>
            </a:r>
            <a:endParaRPr lang="en-GB" dirty="0"/>
          </a:p>
          <a:p>
            <a:pPr lvl="0"/>
            <a:r>
              <a:rPr lang="en-GB" dirty="0"/>
              <a:t>Month 2016</a:t>
            </a:r>
          </a:p>
        </p:txBody>
      </p:sp>
    </p:spTree>
    <p:extLst>
      <p:ext uri="{BB962C8B-B14F-4D97-AF65-F5344CB8AC3E}">
        <p14:creationId xmlns:p14="http://schemas.microsoft.com/office/powerpoint/2010/main" val="22483197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954182" y="1883324"/>
            <a:ext cx="9001711" cy="3049624"/>
          </a:xfrm>
          <a:noFill/>
        </p:spPr>
        <p:txBody>
          <a:bodyPr tIns="360072" bIns="0" anchor="t">
            <a:normAutofit/>
          </a:bodyPr>
          <a:lstStyle>
            <a:lvl1pPr>
              <a:lnSpc>
                <a:spcPct val="70000"/>
              </a:lnSpc>
              <a:defRPr sz="8100" cap="all" baseline="0"/>
            </a:lvl1pPr>
          </a:lstStyle>
          <a:p>
            <a:r>
              <a:rPr lang="en-GB" dirty="0"/>
              <a:t>Click to edit Master title style</a:t>
            </a:r>
          </a:p>
        </p:txBody>
      </p:sp>
      <p:sp>
        <p:nvSpPr>
          <p:cNvPr id="3" name="Plassholder for tekst 2"/>
          <p:cNvSpPr>
            <a:spLocks noGrp="1"/>
          </p:cNvSpPr>
          <p:nvPr>
            <p:ph type="body" idx="1" hasCustomPrompt="1"/>
          </p:nvPr>
        </p:nvSpPr>
        <p:spPr>
          <a:xfrm>
            <a:off x="954182" y="5724716"/>
            <a:ext cx="9001711" cy="506998"/>
          </a:xfrm>
        </p:spPr>
        <p:txBody>
          <a:bodyPr>
            <a:normAutofit/>
          </a:bodyPr>
          <a:lstStyle>
            <a:lvl1pPr marL="0" indent="0">
              <a:spcBef>
                <a:spcPts val="200"/>
              </a:spcBef>
              <a:buNone/>
              <a:defRPr sz="1200">
                <a:solidFill>
                  <a:schemeClr val="accent2"/>
                </a:solidFill>
                <a:latin typeface="+mj-lt"/>
              </a:defRPr>
            </a:lvl1pPr>
            <a:lvl2pPr marL="457268" indent="0">
              <a:buNone/>
              <a:defRPr sz="2000">
                <a:solidFill>
                  <a:schemeClr val="tx1">
                    <a:tint val="75000"/>
                  </a:schemeClr>
                </a:solidFill>
              </a:defRPr>
            </a:lvl2pPr>
            <a:lvl3pPr marL="914537" indent="0">
              <a:buNone/>
              <a:defRPr sz="1800">
                <a:solidFill>
                  <a:schemeClr val="tx1">
                    <a:tint val="75000"/>
                  </a:schemeClr>
                </a:solidFill>
              </a:defRPr>
            </a:lvl3pPr>
            <a:lvl4pPr marL="1371806" indent="0">
              <a:buNone/>
              <a:defRPr sz="1600">
                <a:solidFill>
                  <a:schemeClr val="tx1">
                    <a:tint val="75000"/>
                  </a:schemeClr>
                </a:solidFill>
              </a:defRPr>
            </a:lvl4pPr>
            <a:lvl5pPr marL="1829074" indent="0">
              <a:buNone/>
              <a:defRPr sz="1600">
                <a:solidFill>
                  <a:schemeClr val="tx1">
                    <a:tint val="75000"/>
                  </a:schemeClr>
                </a:solidFill>
              </a:defRPr>
            </a:lvl5pPr>
            <a:lvl6pPr marL="2286343" indent="0">
              <a:buNone/>
              <a:defRPr sz="1600">
                <a:solidFill>
                  <a:schemeClr val="tx1">
                    <a:tint val="75000"/>
                  </a:schemeClr>
                </a:solidFill>
              </a:defRPr>
            </a:lvl6pPr>
            <a:lvl7pPr marL="2743612" indent="0">
              <a:buNone/>
              <a:defRPr sz="1600">
                <a:solidFill>
                  <a:schemeClr val="tx1">
                    <a:tint val="75000"/>
                  </a:schemeClr>
                </a:solidFill>
              </a:defRPr>
            </a:lvl7pPr>
            <a:lvl8pPr marL="3200880" indent="0">
              <a:buNone/>
              <a:defRPr sz="1600">
                <a:solidFill>
                  <a:schemeClr val="tx1">
                    <a:tint val="75000"/>
                  </a:schemeClr>
                </a:solidFill>
              </a:defRPr>
            </a:lvl8pPr>
            <a:lvl9pPr marL="3658148" indent="0">
              <a:buNone/>
              <a:defRPr sz="1600">
                <a:solidFill>
                  <a:schemeClr val="tx1">
                    <a:tint val="75000"/>
                  </a:schemeClr>
                </a:solidFill>
              </a:defRPr>
            </a:lvl9pPr>
          </a:lstStyle>
          <a:p>
            <a:pPr lvl="0"/>
            <a:r>
              <a:rPr lang="en-GB" dirty="0"/>
              <a:t>Click to edit Master text styles</a:t>
            </a:r>
          </a:p>
        </p:txBody>
      </p:sp>
      <p:sp>
        <p:nvSpPr>
          <p:cNvPr id="4" name="noColor"/>
          <p:cNvSpPr/>
          <p:nvPr userDrawn="1"/>
        </p:nvSpPr>
        <p:spPr>
          <a:xfrm>
            <a:off x="161376" y="188260"/>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9" tIns="22865" rIns="45729" bIns="22865" rtlCol="0" anchor="ctr"/>
          <a:lstStyle/>
          <a:p>
            <a:pPr algn="ctr"/>
            <a:endParaRPr lang="en-GB" dirty="0">
              <a:solidFill>
                <a:prstClr val="white"/>
              </a:solidFill>
            </a:endParaRPr>
          </a:p>
        </p:txBody>
      </p:sp>
    </p:spTree>
    <p:extLst>
      <p:ext uri="{BB962C8B-B14F-4D97-AF65-F5344CB8AC3E}">
        <p14:creationId xmlns:p14="http://schemas.microsoft.com/office/powerpoint/2010/main" val="29324877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alvsidebilde venstre">
    <p:spTree>
      <p:nvGrpSpPr>
        <p:cNvPr id="1" name=""/>
        <p:cNvGrpSpPr/>
        <p:nvPr/>
      </p:nvGrpSpPr>
      <p:grpSpPr>
        <a:xfrm>
          <a:off x="0" y="0"/>
          <a:ext cx="0" cy="0"/>
          <a:chOff x="0" y="0"/>
          <a:chExt cx="0" cy="0"/>
        </a:xfrm>
      </p:grpSpPr>
      <p:sp>
        <p:nvSpPr>
          <p:cNvPr id="4" name="Plassholder for innhold 3"/>
          <p:cNvSpPr>
            <a:spLocks noGrp="1"/>
          </p:cNvSpPr>
          <p:nvPr>
            <p:ph sz="half" idx="2" hasCustomPrompt="1"/>
          </p:nvPr>
        </p:nvSpPr>
        <p:spPr>
          <a:xfrm>
            <a:off x="6715276" y="2700338"/>
            <a:ext cx="4986948" cy="342042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ittel 7"/>
          <p:cNvSpPr>
            <a:spLocks noGrp="1"/>
          </p:cNvSpPr>
          <p:nvPr>
            <p:ph type="title"/>
          </p:nvPr>
        </p:nvSpPr>
        <p:spPr>
          <a:xfrm>
            <a:off x="6715276" y="907674"/>
            <a:ext cx="4986948" cy="1344716"/>
          </a:xfrm>
          <a:blipFill dpi="0" rotWithShape="1">
            <a:blip r:embed="rId2"/>
            <a:srcRect/>
            <a:tile tx="0" ty="0" sx="100000" sy="100000" flip="none" algn="bl"/>
          </a:blipFill>
        </p:spPr>
        <p:txBody>
          <a:bodyPr/>
          <a:lstStyle>
            <a:lvl1pPr>
              <a:lnSpc>
                <a:spcPct val="80000"/>
              </a:lnSpc>
              <a:defRPr/>
            </a:lvl1pPr>
          </a:lstStyle>
          <a:p>
            <a:r>
              <a:rPr lang="en-GB" dirty="0"/>
              <a:t>Click to edit Master title style</a:t>
            </a:r>
          </a:p>
        </p:txBody>
      </p:sp>
      <p:sp>
        <p:nvSpPr>
          <p:cNvPr id="2" name="Plassholder for bilde 1"/>
          <p:cNvSpPr>
            <a:spLocks noGrp="1"/>
          </p:cNvSpPr>
          <p:nvPr>
            <p:ph type="pic" sz="quarter" idx="13"/>
          </p:nvPr>
        </p:nvSpPr>
        <p:spPr>
          <a:xfrm>
            <a:off x="0" y="0"/>
            <a:ext cx="6099560" cy="6858858"/>
          </a:xfrm>
          <a:prstGeom prst="rect">
            <a:avLst/>
          </a:prstGeom>
          <a:solidFill>
            <a:schemeClr val="bg2">
              <a:lumMod val="50000"/>
            </a:schemeClr>
          </a:solidFill>
        </p:spPr>
        <p:txBody>
          <a:bodyPr lIns="0" tIns="2520504" rIns="0" bIns="0" anchor="t" anchorCtr="1"/>
          <a:lstStyle>
            <a:lvl1pPr marL="0" indent="0">
              <a:buNone/>
              <a:defRPr/>
            </a:lvl1pPr>
          </a:lstStyle>
          <a:p>
            <a:r>
              <a:rPr lang="en-GB" dirty="0"/>
              <a:t>Click icon to add picture</a:t>
            </a:r>
          </a:p>
        </p:txBody>
      </p:sp>
      <p:sp>
        <p:nvSpPr>
          <p:cNvPr id="3" name="Plassholder for dato 2"/>
          <p:cNvSpPr>
            <a:spLocks noGrp="1"/>
          </p:cNvSpPr>
          <p:nvPr>
            <p:ph type="dt" sz="half" idx="15"/>
          </p:nvPr>
        </p:nvSpPr>
        <p:spPr/>
        <p:txBody>
          <a:bodyPr/>
          <a:lstStyle/>
          <a:p>
            <a:r>
              <a:rPr lang="en-GB" dirty="0">
                <a:solidFill>
                  <a:srgbClr val="003C65"/>
                </a:solidFill>
              </a:rPr>
              <a:t>Month 2016</a:t>
            </a:r>
          </a:p>
        </p:txBody>
      </p:sp>
      <p:sp>
        <p:nvSpPr>
          <p:cNvPr id="5" name="Plassholder for bunntekst 4"/>
          <p:cNvSpPr>
            <a:spLocks noGrp="1"/>
          </p:cNvSpPr>
          <p:nvPr>
            <p:ph type="ftr" sz="quarter" idx="16"/>
          </p:nvPr>
        </p:nvSpPr>
        <p:spPr/>
        <p:txBody>
          <a:bodyPr/>
          <a:lstStyle/>
          <a:p>
            <a:endParaRPr lang="en-GB" dirty="0">
              <a:solidFill>
                <a:srgbClr val="003C65"/>
              </a:solidFill>
            </a:endParaRPr>
          </a:p>
        </p:txBody>
      </p:sp>
      <p:sp>
        <p:nvSpPr>
          <p:cNvPr id="6" name="Plassholder for lysbildenummer 5"/>
          <p:cNvSpPr>
            <a:spLocks noGrp="1"/>
          </p:cNvSpPr>
          <p:nvPr>
            <p:ph type="sldNum" sz="quarter" idx="17"/>
          </p:nvPr>
        </p:nvSpPr>
        <p:spPr/>
        <p:txBody>
          <a:bodyPr/>
          <a:lstStyle/>
          <a:p>
            <a:fld id="{5751DFAA-887F-4071-8EAD-E8CA316FCF06}" type="slidenum">
              <a:rPr lang="en-GB" smtClean="0">
                <a:solidFill>
                  <a:srgbClr val="003C65"/>
                </a:solidFill>
              </a:rPr>
              <a:pPr/>
              <a:t>‹#›</a:t>
            </a:fld>
            <a:endParaRPr lang="en-GB" dirty="0">
              <a:solidFill>
                <a:srgbClr val="003C65"/>
              </a:solidFill>
            </a:endParaRPr>
          </a:p>
        </p:txBody>
      </p:sp>
    </p:spTree>
    <p:extLst>
      <p:ext uri="{BB962C8B-B14F-4D97-AF65-F5344CB8AC3E}">
        <p14:creationId xmlns:p14="http://schemas.microsoft.com/office/powerpoint/2010/main" val="16458753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Halvsidebilde høyre">
    <p:spTree>
      <p:nvGrpSpPr>
        <p:cNvPr id="1" name=""/>
        <p:cNvGrpSpPr/>
        <p:nvPr/>
      </p:nvGrpSpPr>
      <p:grpSpPr>
        <a:xfrm>
          <a:off x="0" y="0"/>
          <a:ext cx="0" cy="0"/>
          <a:chOff x="0" y="0"/>
          <a:chExt cx="0" cy="0"/>
        </a:xfrm>
      </p:grpSpPr>
      <p:sp>
        <p:nvSpPr>
          <p:cNvPr id="9" name="Plassholder for bilde 1"/>
          <p:cNvSpPr>
            <a:spLocks noGrp="1"/>
          </p:cNvSpPr>
          <p:nvPr>
            <p:ph type="pic" sz="quarter" idx="13"/>
          </p:nvPr>
        </p:nvSpPr>
        <p:spPr>
          <a:xfrm>
            <a:off x="6092440" y="-858"/>
            <a:ext cx="6099560" cy="6858858"/>
          </a:xfrm>
          <a:prstGeom prst="rect">
            <a:avLst/>
          </a:prstGeom>
          <a:solidFill>
            <a:schemeClr val="bg2">
              <a:lumMod val="50000"/>
            </a:schemeClr>
          </a:solidFill>
        </p:spPr>
        <p:txBody>
          <a:bodyPr lIns="0" tIns="2520504" rIns="0" bIns="0" anchor="t" anchorCtr="1"/>
          <a:lstStyle>
            <a:lvl1pPr marL="0" indent="0">
              <a:buNone/>
              <a:defRPr/>
            </a:lvl1pPr>
          </a:lstStyle>
          <a:p>
            <a:r>
              <a:rPr lang="en-GB" dirty="0"/>
              <a:t>Click icon to add picture</a:t>
            </a:r>
          </a:p>
        </p:txBody>
      </p:sp>
      <p:sp>
        <p:nvSpPr>
          <p:cNvPr id="4" name="Plassholder for innhold 3"/>
          <p:cNvSpPr>
            <a:spLocks noGrp="1"/>
          </p:cNvSpPr>
          <p:nvPr>
            <p:ph sz="half" idx="2" hasCustomPrompt="1"/>
          </p:nvPr>
        </p:nvSpPr>
        <p:spPr>
          <a:xfrm>
            <a:off x="954182" y="2700338"/>
            <a:ext cx="4742139" cy="3420428"/>
          </a:xfrm>
        </p:spPr>
        <p:txBody>
          <a:bodyPr>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ittel 7"/>
          <p:cNvSpPr>
            <a:spLocks noGrp="1"/>
          </p:cNvSpPr>
          <p:nvPr>
            <p:ph type="title"/>
          </p:nvPr>
        </p:nvSpPr>
        <p:spPr>
          <a:xfrm>
            <a:off x="954182" y="907674"/>
            <a:ext cx="4742139" cy="1344716"/>
          </a:xfrm>
          <a:blipFill dpi="0" rotWithShape="1">
            <a:blip r:embed="rId2"/>
            <a:srcRect/>
            <a:tile tx="0" ty="0" sx="100000" sy="100000" flip="none" algn="bl"/>
          </a:blipFill>
        </p:spPr>
        <p:txBody>
          <a:bodyPr/>
          <a:lstStyle>
            <a:lvl1pPr>
              <a:lnSpc>
                <a:spcPct val="80000"/>
              </a:lnSpc>
              <a:defRPr/>
            </a:lvl1pPr>
          </a:lstStyle>
          <a:p>
            <a:r>
              <a:rPr lang="en-GB" dirty="0"/>
              <a:t>Click to edit Master title style</a:t>
            </a:r>
          </a:p>
        </p:txBody>
      </p:sp>
      <p:sp>
        <p:nvSpPr>
          <p:cNvPr id="3" name="Plassholder for dato 2"/>
          <p:cNvSpPr>
            <a:spLocks noGrp="1"/>
          </p:cNvSpPr>
          <p:nvPr>
            <p:ph type="dt" sz="half" idx="15"/>
          </p:nvPr>
        </p:nvSpPr>
        <p:spPr/>
        <p:txBody>
          <a:bodyPr/>
          <a:lstStyle/>
          <a:p>
            <a:r>
              <a:rPr lang="en-GB" dirty="0">
                <a:solidFill>
                  <a:srgbClr val="003C65"/>
                </a:solidFill>
              </a:rPr>
              <a:t>Month 2016</a:t>
            </a:r>
          </a:p>
        </p:txBody>
      </p:sp>
      <p:sp>
        <p:nvSpPr>
          <p:cNvPr id="5" name="Plassholder for bunntekst 4"/>
          <p:cNvSpPr>
            <a:spLocks noGrp="1"/>
          </p:cNvSpPr>
          <p:nvPr>
            <p:ph type="ftr" sz="quarter" idx="16"/>
          </p:nvPr>
        </p:nvSpPr>
        <p:spPr/>
        <p:txBody>
          <a:bodyPr/>
          <a:lstStyle/>
          <a:p>
            <a:endParaRPr lang="en-GB" dirty="0">
              <a:solidFill>
                <a:srgbClr val="003C65"/>
              </a:solidFill>
            </a:endParaRPr>
          </a:p>
        </p:txBody>
      </p:sp>
      <p:sp>
        <p:nvSpPr>
          <p:cNvPr id="6" name="Plassholder for lysbildenummer 5"/>
          <p:cNvSpPr>
            <a:spLocks noGrp="1"/>
          </p:cNvSpPr>
          <p:nvPr>
            <p:ph type="sldNum" sz="quarter" idx="17"/>
          </p:nvPr>
        </p:nvSpPr>
        <p:spPr/>
        <p:txBody>
          <a:bodyPr/>
          <a:lstStyle/>
          <a:p>
            <a:fld id="{5751DFAA-887F-4071-8EAD-E8CA316FCF06}" type="slidenum">
              <a:rPr lang="en-GB" smtClean="0">
                <a:solidFill>
                  <a:srgbClr val="003C65"/>
                </a:solidFill>
              </a:rPr>
              <a:pPr/>
              <a:t>‹#›</a:t>
            </a:fld>
            <a:endParaRPr lang="en-GB" dirty="0">
              <a:solidFill>
                <a:srgbClr val="003C65"/>
              </a:solidFill>
            </a:endParaRPr>
          </a:p>
        </p:txBody>
      </p:sp>
      <p:sp>
        <p:nvSpPr>
          <p:cNvPr id="10" name="smartart"/>
          <p:cNvSpPr>
            <a:spLocks noGrp="1"/>
          </p:cNvSpPr>
          <p:nvPr>
            <p:ph type="dgm" sz="quarter" idx="20" hasCustomPrompt="1"/>
          </p:nvPr>
        </p:nvSpPr>
        <p:spPr>
          <a:xfrm>
            <a:off x="10793052" y="6255782"/>
            <a:ext cx="981186" cy="214227"/>
          </a:xfrm>
          <a:prstGeom prst="rect">
            <a:avLst/>
          </a:prstGeom>
          <a:blipFill>
            <a:blip r:embed="rId3" cstate="screen">
              <a:extLst>
                <a:ext uri="{28A0092B-C50C-407E-A947-70E740481C1C}">
                  <a14:useLocalDpi xmlns:a14="http://schemas.microsoft.com/office/drawing/2010/main"/>
                </a:ext>
              </a:extLst>
            </a:blip>
            <a:stretch>
              <a:fillRect/>
            </a:stretch>
          </a:blipFill>
        </p:spPr>
        <p:txBody>
          <a:bodyPr lIns="0" tIns="0" rIns="0" bIns="0"/>
          <a:lstStyle>
            <a:lvl1pPr marL="0" indent="0">
              <a:buNone/>
              <a:defRPr sz="100" baseline="0"/>
            </a:lvl1pPr>
          </a:lstStyle>
          <a:p>
            <a:r>
              <a:rPr lang="en-GB" sz="100" dirty="0"/>
              <a:t> </a:t>
            </a:r>
            <a:endParaRPr lang="en-GB" dirty="0"/>
          </a:p>
        </p:txBody>
      </p:sp>
      <p:pic>
        <p:nvPicPr>
          <p:cNvPr id="11" name="logo_blaa"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793051" y="6255782"/>
            <a:ext cx="981013" cy="214063"/>
          </a:xfrm>
          <a:prstGeom prst="rect">
            <a:avLst/>
          </a:prstGeom>
        </p:spPr>
      </p:pic>
      <p:pic>
        <p:nvPicPr>
          <p:cNvPr id="12" name="logo_hvit"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793051" y="6255782"/>
            <a:ext cx="981013" cy="214063"/>
          </a:xfrm>
          <a:prstGeom prst="rect">
            <a:avLst/>
          </a:prstGeom>
        </p:spPr>
      </p:pic>
    </p:spTree>
    <p:extLst>
      <p:ext uri="{BB962C8B-B14F-4D97-AF65-F5344CB8AC3E}">
        <p14:creationId xmlns:p14="http://schemas.microsoft.com/office/powerpoint/2010/main" val="1920103742"/>
      </p:ext>
    </p:extLst>
  </p:cSld>
  <p:clrMapOvr>
    <a:masterClrMapping/>
  </p:clrMapOvr>
  <p:extLst>
    <p:ext uri="{DCECCB84-F9BA-43D5-87BE-67443E8EF086}">
      <p15:sldGuideLst xmlns:p15="http://schemas.microsoft.com/office/powerpoint/2012/main">
        <p15:guide id="1" pos="119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Helsidebilde">
    <p:spTree>
      <p:nvGrpSpPr>
        <p:cNvPr id="1" name=""/>
        <p:cNvGrpSpPr/>
        <p:nvPr/>
      </p:nvGrpSpPr>
      <p:grpSpPr>
        <a:xfrm>
          <a:off x="0" y="0"/>
          <a:ext cx="0" cy="0"/>
          <a:chOff x="0" y="0"/>
          <a:chExt cx="0" cy="0"/>
        </a:xfrm>
      </p:grpSpPr>
      <p:sp>
        <p:nvSpPr>
          <p:cNvPr id="9" name="Plassholder for bilde 8"/>
          <p:cNvSpPr>
            <a:spLocks noGrp="1"/>
          </p:cNvSpPr>
          <p:nvPr>
            <p:ph type="pic" sz="quarter" idx="10"/>
          </p:nvPr>
        </p:nvSpPr>
        <p:spPr>
          <a:xfrm>
            <a:off x="0" y="0"/>
            <a:ext cx="12192000" cy="6858000"/>
          </a:xfrm>
          <a:solidFill>
            <a:schemeClr val="bg2">
              <a:lumMod val="50000"/>
            </a:schemeClr>
          </a:solidFill>
        </p:spPr>
        <p:txBody>
          <a:bodyPr tIns="2880576" anchor="t" anchorCtr="1">
            <a:normAutofit/>
          </a:bodyPr>
          <a:lstStyle>
            <a:lvl1pPr marL="0" indent="0">
              <a:buNone/>
              <a:defRPr sz="1500"/>
            </a:lvl1pPr>
          </a:lstStyle>
          <a:p>
            <a:r>
              <a:rPr lang="en-GB" dirty="0"/>
              <a:t>Click icon to add picture</a:t>
            </a:r>
          </a:p>
        </p:txBody>
      </p:sp>
      <p:sp>
        <p:nvSpPr>
          <p:cNvPr id="2" name="Tittel 1"/>
          <p:cNvSpPr>
            <a:spLocks noGrp="1"/>
          </p:cNvSpPr>
          <p:nvPr>
            <p:ph type="title"/>
          </p:nvPr>
        </p:nvSpPr>
        <p:spPr/>
        <p:txBody>
          <a:bodyPr/>
          <a:lstStyle/>
          <a:p>
            <a:r>
              <a:rPr lang="en-GB" dirty="0"/>
              <a:t>Click to edit Master title style</a:t>
            </a:r>
          </a:p>
        </p:txBody>
      </p:sp>
      <p:sp>
        <p:nvSpPr>
          <p:cNvPr id="3" name="Plassholder for dato 2"/>
          <p:cNvSpPr>
            <a:spLocks noGrp="1"/>
          </p:cNvSpPr>
          <p:nvPr>
            <p:ph type="dt" sz="half" idx="15"/>
          </p:nvPr>
        </p:nvSpPr>
        <p:spPr/>
        <p:txBody>
          <a:bodyPr/>
          <a:lstStyle/>
          <a:p>
            <a:r>
              <a:rPr lang="en-GB" dirty="0">
                <a:solidFill>
                  <a:srgbClr val="003C65"/>
                </a:solidFill>
              </a:rPr>
              <a:t>Month 2016</a:t>
            </a:r>
          </a:p>
        </p:txBody>
      </p:sp>
      <p:sp>
        <p:nvSpPr>
          <p:cNvPr id="4" name="Plassholder for bunntekst 3"/>
          <p:cNvSpPr>
            <a:spLocks noGrp="1"/>
          </p:cNvSpPr>
          <p:nvPr>
            <p:ph type="ftr" sz="quarter" idx="16"/>
          </p:nvPr>
        </p:nvSpPr>
        <p:spPr/>
        <p:txBody>
          <a:bodyPr/>
          <a:lstStyle/>
          <a:p>
            <a:endParaRPr lang="en-GB" dirty="0">
              <a:solidFill>
                <a:srgbClr val="003C65"/>
              </a:solidFill>
            </a:endParaRPr>
          </a:p>
        </p:txBody>
      </p:sp>
      <p:sp>
        <p:nvSpPr>
          <p:cNvPr id="5" name="Plassholder for lysbildenummer 4"/>
          <p:cNvSpPr>
            <a:spLocks noGrp="1"/>
          </p:cNvSpPr>
          <p:nvPr>
            <p:ph type="sldNum" sz="quarter" idx="17"/>
          </p:nvPr>
        </p:nvSpPr>
        <p:spPr/>
        <p:txBody>
          <a:bodyPr/>
          <a:lstStyle/>
          <a:p>
            <a:fld id="{5751DFAA-887F-4071-8EAD-E8CA316FCF06}" type="slidenum">
              <a:rPr lang="en-GB" smtClean="0">
                <a:solidFill>
                  <a:srgbClr val="003C65"/>
                </a:solidFill>
              </a:rPr>
              <a:pPr/>
              <a:t>‹#›</a:t>
            </a:fld>
            <a:endParaRPr lang="en-GB" dirty="0">
              <a:solidFill>
                <a:srgbClr val="003C65"/>
              </a:solidFill>
            </a:endParaRPr>
          </a:p>
        </p:txBody>
      </p:sp>
      <p:sp>
        <p:nvSpPr>
          <p:cNvPr id="13" name="smartart"/>
          <p:cNvSpPr>
            <a:spLocks noGrp="1"/>
          </p:cNvSpPr>
          <p:nvPr>
            <p:ph type="dgm" sz="quarter" idx="20" hasCustomPrompt="1"/>
          </p:nvPr>
        </p:nvSpPr>
        <p:spPr>
          <a:xfrm>
            <a:off x="10793052" y="6255782"/>
            <a:ext cx="981186" cy="21422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lIns="0" tIns="0" rIns="0" bIns="0"/>
          <a:lstStyle>
            <a:lvl1pPr marL="0" indent="0">
              <a:buNone/>
              <a:defRPr sz="100" baseline="0"/>
            </a:lvl1pPr>
          </a:lstStyle>
          <a:p>
            <a:r>
              <a:rPr lang="en-GB" sz="100" dirty="0"/>
              <a:t> </a:t>
            </a:r>
            <a:endParaRPr lang="en-GB" dirty="0"/>
          </a:p>
        </p:txBody>
      </p:sp>
      <p:pic>
        <p:nvPicPr>
          <p:cNvPr id="14" name="logo_blaa"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93051" y="6255782"/>
            <a:ext cx="981013" cy="214063"/>
          </a:xfrm>
          <a:prstGeom prst="rect">
            <a:avLst/>
          </a:prstGeom>
        </p:spPr>
      </p:pic>
      <p:pic>
        <p:nvPicPr>
          <p:cNvPr id="15" name="logo_hvit"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793051" y="6255782"/>
            <a:ext cx="981013" cy="214063"/>
          </a:xfrm>
          <a:prstGeom prst="rect">
            <a:avLst/>
          </a:prstGeom>
        </p:spPr>
      </p:pic>
    </p:spTree>
    <p:extLst>
      <p:ext uri="{BB962C8B-B14F-4D97-AF65-F5344CB8AC3E}">
        <p14:creationId xmlns:p14="http://schemas.microsoft.com/office/powerpoint/2010/main" val="23940650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o innholdsdeler">
    <p:spTree>
      <p:nvGrpSpPr>
        <p:cNvPr id="1" name=""/>
        <p:cNvGrpSpPr/>
        <p:nvPr/>
      </p:nvGrpSpPr>
      <p:grpSpPr>
        <a:xfrm>
          <a:off x="0" y="0"/>
          <a:ext cx="0" cy="0"/>
          <a:chOff x="0" y="0"/>
          <a:chExt cx="0" cy="0"/>
        </a:xfrm>
      </p:grpSpPr>
      <p:sp>
        <p:nvSpPr>
          <p:cNvPr id="3" name="Plassholder for innhold 2"/>
          <p:cNvSpPr>
            <a:spLocks noGrp="1"/>
          </p:cNvSpPr>
          <p:nvPr>
            <p:ph sz="half" idx="1" hasCustomPrompt="1"/>
          </p:nvPr>
        </p:nvSpPr>
        <p:spPr>
          <a:xfrm>
            <a:off x="954181" y="2700338"/>
            <a:ext cx="4320821" cy="342042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Plassholder for innhold 3"/>
          <p:cNvSpPr>
            <a:spLocks noGrp="1"/>
          </p:cNvSpPr>
          <p:nvPr>
            <p:ph sz="half" idx="2" hasCustomPrompt="1"/>
          </p:nvPr>
        </p:nvSpPr>
        <p:spPr>
          <a:xfrm>
            <a:off x="5635071" y="2700338"/>
            <a:ext cx="4320821" cy="342042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Plassholder for dato 4"/>
          <p:cNvSpPr>
            <a:spLocks noGrp="1"/>
          </p:cNvSpPr>
          <p:nvPr>
            <p:ph type="dt" sz="half" idx="10"/>
          </p:nvPr>
        </p:nvSpPr>
        <p:spPr/>
        <p:txBody>
          <a:bodyPr/>
          <a:lstStyle/>
          <a:p>
            <a:r>
              <a:rPr lang="en-GB" dirty="0">
                <a:solidFill>
                  <a:srgbClr val="003C65"/>
                </a:solidFill>
              </a:rPr>
              <a:t>Month 2016</a:t>
            </a:r>
          </a:p>
        </p:txBody>
      </p:sp>
      <p:sp>
        <p:nvSpPr>
          <p:cNvPr id="6" name="Plassholder for bunntekst 5"/>
          <p:cNvSpPr>
            <a:spLocks noGrp="1"/>
          </p:cNvSpPr>
          <p:nvPr>
            <p:ph type="ftr" sz="quarter" idx="11"/>
          </p:nvPr>
        </p:nvSpPr>
        <p:spPr/>
        <p:txBody>
          <a:bodyPr/>
          <a:lstStyle/>
          <a:p>
            <a:endParaRPr lang="en-GB" dirty="0">
              <a:solidFill>
                <a:srgbClr val="003C65"/>
              </a:solidFill>
            </a:endParaRPr>
          </a:p>
        </p:txBody>
      </p:sp>
      <p:sp>
        <p:nvSpPr>
          <p:cNvPr id="7" name="Plassholder for lysbildenummer 6"/>
          <p:cNvSpPr>
            <a:spLocks noGrp="1"/>
          </p:cNvSpPr>
          <p:nvPr>
            <p:ph type="sldNum" sz="quarter" idx="12"/>
          </p:nvPr>
        </p:nvSpPr>
        <p:spPr/>
        <p:txBody>
          <a:bodyPr/>
          <a:lstStyle/>
          <a:p>
            <a:fld id="{5751DFAA-887F-4071-8EAD-E8CA316FCF06}" type="slidenum">
              <a:rPr lang="en-GB" smtClean="0">
                <a:solidFill>
                  <a:srgbClr val="003C65"/>
                </a:solidFill>
              </a:rPr>
              <a:pPr/>
              <a:t>‹#›</a:t>
            </a:fld>
            <a:endParaRPr lang="en-GB" dirty="0">
              <a:solidFill>
                <a:srgbClr val="003C65"/>
              </a:solidFill>
            </a:endParaRPr>
          </a:p>
        </p:txBody>
      </p:sp>
      <p:sp>
        <p:nvSpPr>
          <p:cNvPr id="8" name="Tittel 7"/>
          <p:cNvSpPr>
            <a:spLocks noGrp="1"/>
          </p:cNvSpPr>
          <p:nvPr>
            <p:ph type="title"/>
          </p:nvPr>
        </p:nvSpPr>
        <p:spPr/>
        <p:txBody>
          <a:bodyPr/>
          <a:lstStyle/>
          <a:p>
            <a:r>
              <a:rPr lang="en-GB" dirty="0"/>
              <a:t>Click to edit Master title style</a:t>
            </a:r>
          </a:p>
        </p:txBody>
      </p:sp>
    </p:spTree>
    <p:extLst>
      <p:ext uri="{BB962C8B-B14F-4D97-AF65-F5344CB8AC3E}">
        <p14:creationId xmlns:p14="http://schemas.microsoft.com/office/powerpoint/2010/main" val="36972987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ammenligning">
    <p:spTree>
      <p:nvGrpSpPr>
        <p:cNvPr id="1" name=""/>
        <p:cNvGrpSpPr/>
        <p:nvPr/>
      </p:nvGrpSpPr>
      <p:grpSpPr>
        <a:xfrm>
          <a:off x="0" y="0"/>
          <a:ext cx="0" cy="0"/>
          <a:chOff x="0" y="0"/>
          <a:chExt cx="0" cy="0"/>
        </a:xfrm>
      </p:grpSpPr>
      <p:sp>
        <p:nvSpPr>
          <p:cNvPr id="3" name="Plassholder for tekst 2"/>
          <p:cNvSpPr>
            <a:spLocks noGrp="1"/>
          </p:cNvSpPr>
          <p:nvPr>
            <p:ph type="body" idx="1" hasCustomPrompt="1"/>
          </p:nvPr>
        </p:nvSpPr>
        <p:spPr>
          <a:xfrm>
            <a:off x="954181" y="2700337"/>
            <a:ext cx="4320821" cy="585073"/>
          </a:xfrm>
        </p:spPr>
        <p:txBody>
          <a:bodyPr anchor="t">
            <a:normAutofit/>
          </a:bodyPr>
          <a:lstStyle>
            <a:lvl1pPr marL="0" indent="0">
              <a:buNone/>
              <a:defRPr sz="1800" b="1"/>
            </a:lvl1pPr>
            <a:lvl2pPr marL="457268" indent="0">
              <a:buNone/>
              <a:defRPr sz="2000" b="1"/>
            </a:lvl2pPr>
            <a:lvl3pPr marL="914537" indent="0">
              <a:buNone/>
              <a:defRPr sz="1800" b="1"/>
            </a:lvl3pPr>
            <a:lvl4pPr marL="1371806" indent="0">
              <a:buNone/>
              <a:defRPr sz="1600" b="1"/>
            </a:lvl4pPr>
            <a:lvl5pPr marL="1829074" indent="0">
              <a:buNone/>
              <a:defRPr sz="1600" b="1"/>
            </a:lvl5pPr>
            <a:lvl6pPr marL="2286343" indent="0">
              <a:buNone/>
              <a:defRPr sz="1600" b="1"/>
            </a:lvl6pPr>
            <a:lvl7pPr marL="2743612" indent="0">
              <a:buNone/>
              <a:defRPr sz="1600" b="1"/>
            </a:lvl7pPr>
            <a:lvl8pPr marL="3200880" indent="0">
              <a:buNone/>
              <a:defRPr sz="1600" b="1"/>
            </a:lvl8pPr>
            <a:lvl9pPr marL="3658148" indent="0">
              <a:buNone/>
              <a:defRPr sz="1600" b="1"/>
            </a:lvl9pPr>
          </a:lstStyle>
          <a:p>
            <a:pPr lvl="0"/>
            <a:r>
              <a:rPr lang="en-GB" dirty="0"/>
              <a:t>Click to edit Master text styles</a:t>
            </a:r>
          </a:p>
        </p:txBody>
      </p:sp>
      <p:sp>
        <p:nvSpPr>
          <p:cNvPr id="4" name="Plassholder for innhold 3"/>
          <p:cNvSpPr>
            <a:spLocks noGrp="1"/>
          </p:cNvSpPr>
          <p:nvPr>
            <p:ph sz="half" idx="2" hasCustomPrompt="1"/>
          </p:nvPr>
        </p:nvSpPr>
        <p:spPr>
          <a:xfrm>
            <a:off x="954181" y="3285410"/>
            <a:ext cx="4320821" cy="283535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Plassholder for tekst 4"/>
          <p:cNvSpPr>
            <a:spLocks noGrp="1"/>
          </p:cNvSpPr>
          <p:nvPr>
            <p:ph type="body" sz="quarter" idx="3" hasCustomPrompt="1"/>
          </p:nvPr>
        </p:nvSpPr>
        <p:spPr>
          <a:xfrm>
            <a:off x="5635071" y="2700337"/>
            <a:ext cx="4320821" cy="585073"/>
          </a:xfrm>
        </p:spPr>
        <p:txBody>
          <a:bodyPr anchor="t">
            <a:normAutofit/>
          </a:bodyPr>
          <a:lstStyle>
            <a:lvl1pPr marL="0" indent="0">
              <a:buNone/>
              <a:defRPr sz="1800" b="1"/>
            </a:lvl1pPr>
            <a:lvl2pPr marL="457268" indent="0">
              <a:buNone/>
              <a:defRPr sz="2000" b="1"/>
            </a:lvl2pPr>
            <a:lvl3pPr marL="914537" indent="0">
              <a:buNone/>
              <a:defRPr sz="1800" b="1"/>
            </a:lvl3pPr>
            <a:lvl4pPr marL="1371806" indent="0">
              <a:buNone/>
              <a:defRPr sz="1600" b="1"/>
            </a:lvl4pPr>
            <a:lvl5pPr marL="1829074" indent="0">
              <a:buNone/>
              <a:defRPr sz="1600" b="1"/>
            </a:lvl5pPr>
            <a:lvl6pPr marL="2286343" indent="0">
              <a:buNone/>
              <a:defRPr sz="1600" b="1"/>
            </a:lvl6pPr>
            <a:lvl7pPr marL="2743612" indent="0">
              <a:buNone/>
              <a:defRPr sz="1600" b="1"/>
            </a:lvl7pPr>
            <a:lvl8pPr marL="3200880" indent="0">
              <a:buNone/>
              <a:defRPr sz="1600" b="1"/>
            </a:lvl8pPr>
            <a:lvl9pPr marL="3658148" indent="0">
              <a:buNone/>
              <a:defRPr sz="1600" b="1"/>
            </a:lvl9pPr>
          </a:lstStyle>
          <a:p>
            <a:pPr lvl="0"/>
            <a:r>
              <a:rPr lang="en-GB" dirty="0"/>
              <a:t>Click to edit Master text styles</a:t>
            </a:r>
          </a:p>
        </p:txBody>
      </p:sp>
      <p:sp>
        <p:nvSpPr>
          <p:cNvPr id="6" name="Plassholder for innhold 5"/>
          <p:cNvSpPr>
            <a:spLocks noGrp="1"/>
          </p:cNvSpPr>
          <p:nvPr>
            <p:ph sz="quarter" idx="4" hasCustomPrompt="1"/>
          </p:nvPr>
        </p:nvSpPr>
        <p:spPr>
          <a:xfrm>
            <a:off x="5635071" y="3285410"/>
            <a:ext cx="4320821" cy="283535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Plassholder for dato 6"/>
          <p:cNvSpPr>
            <a:spLocks noGrp="1"/>
          </p:cNvSpPr>
          <p:nvPr>
            <p:ph type="dt" sz="half" idx="10"/>
          </p:nvPr>
        </p:nvSpPr>
        <p:spPr/>
        <p:txBody>
          <a:bodyPr/>
          <a:lstStyle/>
          <a:p>
            <a:r>
              <a:rPr lang="en-GB" dirty="0">
                <a:solidFill>
                  <a:srgbClr val="003C65"/>
                </a:solidFill>
              </a:rPr>
              <a:t>Month 2016</a:t>
            </a:r>
          </a:p>
        </p:txBody>
      </p:sp>
      <p:sp>
        <p:nvSpPr>
          <p:cNvPr id="8" name="Plassholder for bunntekst 7"/>
          <p:cNvSpPr>
            <a:spLocks noGrp="1"/>
          </p:cNvSpPr>
          <p:nvPr>
            <p:ph type="ftr" sz="quarter" idx="11"/>
          </p:nvPr>
        </p:nvSpPr>
        <p:spPr/>
        <p:txBody>
          <a:bodyPr/>
          <a:lstStyle/>
          <a:p>
            <a:endParaRPr lang="en-GB" dirty="0">
              <a:solidFill>
                <a:srgbClr val="003C65"/>
              </a:solidFill>
            </a:endParaRPr>
          </a:p>
        </p:txBody>
      </p:sp>
      <p:sp>
        <p:nvSpPr>
          <p:cNvPr id="9" name="Plassholder for lysbildenummer 8"/>
          <p:cNvSpPr>
            <a:spLocks noGrp="1"/>
          </p:cNvSpPr>
          <p:nvPr>
            <p:ph type="sldNum" sz="quarter" idx="12"/>
          </p:nvPr>
        </p:nvSpPr>
        <p:spPr/>
        <p:txBody>
          <a:bodyPr/>
          <a:lstStyle/>
          <a:p>
            <a:fld id="{5751DFAA-887F-4071-8EAD-E8CA316FCF06}" type="slidenum">
              <a:rPr lang="en-GB" smtClean="0">
                <a:solidFill>
                  <a:srgbClr val="003C65"/>
                </a:solidFill>
              </a:rPr>
              <a:pPr/>
              <a:t>‹#›</a:t>
            </a:fld>
            <a:endParaRPr lang="en-GB" dirty="0">
              <a:solidFill>
                <a:srgbClr val="003C65"/>
              </a:solidFill>
            </a:endParaRPr>
          </a:p>
        </p:txBody>
      </p:sp>
      <p:sp>
        <p:nvSpPr>
          <p:cNvPr id="10" name="Tittel 9"/>
          <p:cNvSpPr>
            <a:spLocks noGrp="1"/>
          </p:cNvSpPr>
          <p:nvPr>
            <p:ph type="title"/>
          </p:nvPr>
        </p:nvSpPr>
        <p:spPr/>
        <p:txBody>
          <a:bodyPr/>
          <a:lstStyle/>
          <a:p>
            <a:r>
              <a:rPr lang="en-GB" dirty="0"/>
              <a:t>Click to edit Master title style</a:t>
            </a:r>
          </a:p>
        </p:txBody>
      </p:sp>
    </p:spTree>
    <p:extLst>
      <p:ext uri="{BB962C8B-B14F-4D97-AF65-F5344CB8AC3E}">
        <p14:creationId xmlns:p14="http://schemas.microsoft.com/office/powerpoint/2010/main" val="31269683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GB" dirty="0"/>
              <a:t>Click to edit Master title style</a:t>
            </a:r>
          </a:p>
        </p:txBody>
      </p:sp>
      <p:sp>
        <p:nvSpPr>
          <p:cNvPr id="3" name="Plassholder for dato 2"/>
          <p:cNvSpPr>
            <a:spLocks noGrp="1"/>
          </p:cNvSpPr>
          <p:nvPr>
            <p:ph type="dt" sz="half" idx="10"/>
          </p:nvPr>
        </p:nvSpPr>
        <p:spPr/>
        <p:txBody>
          <a:bodyPr/>
          <a:lstStyle/>
          <a:p>
            <a:r>
              <a:rPr lang="en-GB" dirty="0">
                <a:solidFill>
                  <a:srgbClr val="003C65"/>
                </a:solidFill>
              </a:rPr>
              <a:t>Month 2016</a:t>
            </a:r>
          </a:p>
        </p:txBody>
      </p:sp>
      <p:sp>
        <p:nvSpPr>
          <p:cNvPr id="4" name="Plassholder for bunntekst 3"/>
          <p:cNvSpPr>
            <a:spLocks noGrp="1"/>
          </p:cNvSpPr>
          <p:nvPr>
            <p:ph type="ftr" sz="quarter" idx="11"/>
          </p:nvPr>
        </p:nvSpPr>
        <p:spPr/>
        <p:txBody>
          <a:bodyPr/>
          <a:lstStyle/>
          <a:p>
            <a:endParaRPr lang="en-GB" dirty="0">
              <a:solidFill>
                <a:srgbClr val="003C65"/>
              </a:solidFill>
            </a:endParaRPr>
          </a:p>
        </p:txBody>
      </p:sp>
      <p:sp>
        <p:nvSpPr>
          <p:cNvPr id="5" name="Plassholder for lysbildenummer 4"/>
          <p:cNvSpPr>
            <a:spLocks noGrp="1"/>
          </p:cNvSpPr>
          <p:nvPr>
            <p:ph type="sldNum" sz="quarter" idx="12"/>
          </p:nvPr>
        </p:nvSpPr>
        <p:spPr/>
        <p:txBody>
          <a:bodyPr/>
          <a:lstStyle/>
          <a:p>
            <a:fld id="{5751DFAA-887F-4071-8EAD-E8CA316FCF06}" type="slidenum">
              <a:rPr lang="en-GB" smtClean="0">
                <a:solidFill>
                  <a:srgbClr val="003C65"/>
                </a:solidFill>
              </a:rPr>
              <a:pPr/>
              <a:t>‹#›</a:t>
            </a:fld>
            <a:endParaRPr lang="en-GB" dirty="0">
              <a:solidFill>
                <a:srgbClr val="003C65"/>
              </a:solidFill>
            </a:endParaRPr>
          </a:p>
        </p:txBody>
      </p:sp>
    </p:spTree>
    <p:extLst>
      <p:ext uri="{BB962C8B-B14F-4D97-AF65-F5344CB8AC3E}">
        <p14:creationId xmlns:p14="http://schemas.microsoft.com/office/powerpoint/2010/main" val="3550459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954182" y="1883324"/>
            <a:ext cx="9001711" cy="3049624"/>
          </a:xfrm>
          <a:noFill/>
        </p:spPr>
        <p:txBody>
          <a:bodyPr tIns="360072" bIns="0" anchor="t">
            <a:normAutofit/>
          </a:bodyPr>
          <a:lstStyle>
            <a:lvl1pPr>
              <a:lnSpc>
                <a:spcPct val="70000"/>
              </a:lnSpc>
              <a:defRPr sz="8100" cap="all" baseline="0"/>
            </a:lvl1pPr>
          </a:lstStyle>
          <a:p>
            <a:r>
              <a:rPr lang="en-GB" dirty="0"/>
              <a:t>Click to edit Master title style</a:t>
            </a:r>
          </a:p>
        </p:txBody>
      </p:sp>
      <p:sp>
        <p:nvSpPr>
          <p:cNvPr id="3" name="Plassholder for tekst 2"/>
          <p:cNvSpPr>
            <a:spLocks noGrp="1"/>
          </p:cNvSpPr>
          <p:nvPr>
            <p:ph type="body" idx="1" hasCustomPrompt="1"/>
          </p:nvPr>
        </p:nvSpPr>
        <p:spPr>
          <a:xfrm>
            <a:off x="954182" y="5724716"/>
            <a:ext cx="9001711" cy="506998"/>
          </a:xfrm>
        </p:spPr>
        <p:txBody>
          <a:bodyPr>
            <a:normAutofit/>
          </a:bodyPr>
          <a:lstStyle>
            <a:lvl1pPr marL="0" indent="0">
              <a:spcBef>
                <a:spcPts val="200"/>
              </a:spcBef>
              <a:buNone/>
              <a:defRPr sz="1200">
                <a:solidFill>
                  <a:schemeClr val="accent2"/>
                </a:solidFill>
                <a:latin typeface="+mj-lt"/>
              </a:defRPr>
            </a:lvl1pPr>
            <a:lvl2pPr marL="457268" indent="0">
              <a:buNone/>
              <a:defRPr sz="2000">
                <a:solidFill>
                  <a:schemeClr val="tx1">
                    <a:tint val="75000"/>
                  </a:schemeClr>
                </a:solidFill>
              </a:defRPr>
            </a:lvl2pPr>
            <a:lvl3pPr marL="914537" indent="0">
              <a:buNone/>
              <a:defRPr sz="1800">
                <a:solidFill>
                  <a:schemeClr val="tx1">
                    <a:tint val="75000"/>
                  </a:schemeClr>
                </a:solidFill>
              </a:defRPr>
            </a:lvl3pPr>
            <a:lvl4pPr marL="1371806" indent="0">
              <a:buNone/>
              <a:defRPr sz="1600">
                <a:solidFill>
                  <a:schemeClr val="tx1">
                    <a:tint val="75000"/>
                  </a:schemeClr>
                </a:solidFill>
              </a:defRPr>
            </a:lvl4pPr>
            <a:lvl5pPr marL="1829074" indent="0">
              <a:buNone/>
              <a:defRPr sz="1600">
                <a:solidFill>
                  <a:schemeClr val="tx1">
                    <a:tint val="75000"/>
                  </a:schemeClr>
                </a:solidFill>
              </a:defRPr>
            </a:lvl5pPr>
            <a:lvl6pPr marL="2286343" indent="0">
              <a:buNone/>
              <a:defRPr sz="1600">
                <a:solidFill>
                  <a:schemeClr val="tx1">
                    <a:tint val="75000"/>
                  </a:schemeClr>
                </a:solidFill>
              </a:defRPr>
            </a:lvl6pPr>
            <a:lvl7pPr marL="2743612" indent="0">
              <a:buNone/>
              <a:defRPr sz="1600">
                <a:solidFill>
                  <a:schemeClr val="tx1">
                    <a:tint val="75000"/>
                  </a:schemeClr>
                </a:solidFill>
              </a:defRPr>
            </a:lvl7pPr>
            <a:lvl8pPr marL="3200880" indent="0">
              <a:buNone/>
              <a:defRPr sz="1600">
                <a:solidFill>
                  <a:schemeClr val="tx1">
                    <a:tint val="75000"/>
                  </a:schemeClr>
                </a:solidFill>
              </a:defRPr>
            </a:lvl8pPr>
            <a:lvl9pPr marL="3658148" indent="0">
              <a:buNone/>
              <a:defRPr sz="1600">
                <a:solidFill>
                  <a:schemeClr val="tx1">
                    <a:tint val="75000"/>
                  </a:schemeClr>
                </a:solidFill>
              </a:defRPr>
            </a:lvl9pPr>
          </a:lstStyle>
          <a:p>
            <a:pPr lvl="0"/>
            <a:r>
              <a:rPr lang="en-GB" dirty="0"/>
              <a:t>Click to edit Master text styles</a:t>
            </a:r>
          </a:p>
        </p:txBody>
      </p:sp>
      <p:sp>
        <p:nvSpPr>
          <p:cNvPr id="4" name="noColor"/>
          <p:cNvSpPr/>
          <p:nvPr userDrawn="1"/>
        </p:nvSpPr>
        <p:spPr>
          <a:xfrm>
            <a:off x="161376" y="188260"/>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9" tIns="22865" rIns="45729" bIns="22865" rtlCol="0" anchor="ctr"/>
          <a:lstStyle/>
          <a:p>
            <a:pPr algn="ctr"/>
            <a:endParaRPr lang="en-GB" sz="1799" dirty="0"/>
          </a:p>
        </p:txBody>
      </p:sp>
    </p:spTree>
    <p:extLst>
      <p:ext uri="{BB962C8B-B14F-4D97-AF65-F5344CB8AC3E}">
        <p14:creationId xmlns:p14="http://schemas.microsoft.com/office/powerpoint/2010/main" val="258411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r>
              <a:rPr lang="en-GB" dirty="0">
                <a:solidFill>
                  <a:srgbClr val="003C65"/>
                </a:solidFill>
              </a:rPr>
              <a:t>Month 2016</a:t>
            </a:r>
          </a:p>
        </p:txBody>
      </p:sp>
      <p:sp>
        <p:nvSpPr>
          <p:cNvPr id="3" name="Plassholder for bunntekst 2"/>
          <p:cNvSpPr>
            <a:spLocks noGrp="1"/>
          </p:cNvSpPr>
          <p:nvPr>
            <p:ph type="ftr" sz="quarter" idx="11"/>
          </p:nvPr>
        </p:nvSpPr>
        <p:spPr/>
        <p:txBody>
          <a:bodyPr/>
          <a:lstStyle/>
          <a:p>
            <a:endParaRPr lang="en-GB" dirty="0">
              <a:solidFill>
                <a:srgbClr val="003C65"/>
              </a:solidFill>
            </a:endParaRPr>
          </a:p>
        </p:txBody>
      </p:sp>
      <p:sp>
        <p:nvSpPr>
          <p:cNvPr id="4" name="Plassholder for lysbildenummer 3"/>
          <p:cNvSpPr>
            <a:spLocks noGrp="1"/>
          </p:cNvSpPr>
          <p:nvPr>
            <p:ph type="sldNum" sz="quarter" idx="12"/>
          </p:nvPr>
        </p:nvSpPr>
        <p:spPr/>
        <p:txBody>
          <a:bodyPr/>
          <a:lstStyle/>
          <a:p>
            <a:fld id="{5751DFAA-887F-4071-8EAD-E8CA316FCF06}" type="slidenum">
              <a:rPr lang="en-GB" smtClean="0">
                <a:solidFill>
                  <a:srgbClr val="003C65"/>
                </a:solidFill>
              </a:rPr>
              <a:pPr/>
              <a:t>‹#›</a:t>
            </a:fld>
            <a:endParaRPr lang="en-GB" dirty="0">
              <a:solidFill>
                <a:srgbClr val="003C65"/>
              </a:solidFill>
            </a:endParaRPr>
          </a:p>
        </p:txBody>
      </p:sp>
    </p:spTree>
    <p:extLst>
      <p:ext uri="{BB962C8B-B14F-4D97-AF65-F5344CB8AC3E}">
        <p14:creationId xmlns:p14="http://schemas.microsoft.com/office/powerpoint/2010/main" val="26067094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tellysbilde">
    <p:spTree>
      <p:nvGrpSpPr>
        <p:cNvPr id="1" name=""/>
        <p:cNvGrpSpPr/>
        <p:nvPr/>
      </p:nvGrpSpPr>
      <p:grpSpPr>
        <a:xfrm>
          <a:off x="0" y="0"/>
          <a:ext cx="0" cy="0"/>
          <a:chOff x="0" y="0"/>
          <a:chExt cx="0" cy="0"/>
        </a:xfrm>
      </p:grpSpPr>
      <p:sp>
        <p:nvSpPr>
          <p:cNvPr id="10" name="Plassholder for bilde 9"/>
          <p:cNvSpPr>
            <a:spLocks noGrp="1"/>
          </p:cNvSpPr>
          <p:nvPr>
            <p:ph type="pic" sz="quarter" idx="12" hasCustomPrompt="1"/>
          </p:nvPr>
        </p:nvSpPr>
        <p:spPr>
          <a:xfrm>
            <a:off x="0" y="0"/>
            <a:ext cx="12192000" cy="6858000"/>
          </a:xfrm>
          <a:custGeom>
            <a:avLst/>
            <a:gdLst>
              <a:gd name="connsiteX0" fmla="*/ 0 w 12192000"/>
              <a:gd name="connsiteY0" fmla="*/ 0 h 6858000"/>
              <a:gd name="connsiteX1" fmla="*/ 895584 w 12192000"/>
              <a:gd name="connsiteY1" fmla="*/ 0 h 6858000"/>
              <a:gd name="connsiteX2" fmla="*/ 895584 w 12192000"/>
              <a:gd name="connsiteY2" fmla="*/ 1800225 h 6858000"/>
              <a:gd name="connsiteX3" fmla="*/ 2515892 w 12192000"/>
              <a:gd name="connsiteY3" fmla="*/ 1800225 h 6858000"/>
              <a:gd name="connsiteX4" fmla="*/ 2515892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895584" y="0"/>
                </a:lnTo>
                <a:lnTo>
                  <a:pt x="895584" y="1800225"/>
                </a:lnTo>
                <a:lnTo>
                  <a:pt x="2515892" y="1800225"/>
                </a:lnTo>
                <a:lnTo>
                  <a:pt x="2515892" y="0"/>
                </a:lnTo>
                <a:lnTo>
                  <a:pt x="12192000" y="0"/>
                </a:lnTo>
                <a:lnTo>
                  <a:pt x="12192000" y="6858000"/>
                </a:lnTo>
                <a:lnTo>
                  <a:pt x="0" y="6858000"/>
                </a:lnTo>
                <a:close/>
              </a:path>
            </a:pathLst>
          </a:custGeom>
          <a:blipFill dpi="0" rotWithShape="1">
            <a:blip r:embed="rId2">
              <a:extLst>
                <a:ext uri="{28A0092B-C50C-407E-A947-70E740481C1C}">
                  <a14:useLocalDpi xmlns:a14="http://schemas.microsoft.com/office/drawing/2010/main"/>
                </a:ext>
              </a:extLst>
            </a:blip>
            <a:srcRect/>
            <a:stretch>
              <a:fillRect/>
            </a:stretch>
          </a:blipFill>
        </p:spPr>
        <p:txBody>
          <a:bodyPr wrap="square" tIns="720000" anchor="t" anchorCtr="1">
            <a:noAutofit/>
          </a:bodyPr>
          <a:lstStyle>
            <a:lvl1pPr marL="180036" marR="0" indent="0" algn="ctr" defTabSz="914537" rtl="0" eaLnBrk="1" fontAlgn="auto" latinLnBrk="0" hangingPunct="1">
              <a:lnSpc>
                <a:spcPct val="110000"/>
              </a:lnSpc>
              <a:spcBef>
                <a:spcPts val="1000"/>
              </a:spcBef>
              <a:spcAft>
                <a:spcPts val="0"/>
              </a:spcAft>
              <a:buClrTx/>
              <a:buSzTx/>
              <a:buFont typeface="Arial" panose="020B0604020202020204" pitchFamily="34" charset="0"/>
              <a:buNone/>
              <a:tabLst/>
              <a:defRPr/>
            </a:lvl1pPr>
          </a:lstStyle>
          <a:p>
            <a:r>
              <a:rPr lang="en-GB" dirty="0"/>
              <a:t>Sett inn </a:t>
            </a:r>
            <a:r>
              <a:rPr lang="en-GB" dirty="0" err="1"/>
              <a:t>bilde</a:t>
            </a:r>
            <a:r>
              <a:rPr lang="en-GB" dirty="0"/>
              <a:t> </a:t>
            </a:r>
            <a:r>
              <a:rPr lang="en-GB" dirty="0" err="1"/>
              <a:t>fra</a:t>
            </a:r>
            <a:r>
              <a:rPr lang="en-GB" dirty="0"/>
              <a:t> </a:t>
            </a:r>
            <a:r>
              <a:rPr lang="en-GB" dirty="0" err="1"/>
              <a:t>menyen</a:t>
            </a:r>
            <a:r>
              <a:rPr lang="en-GB" dirty="0"/>
              <a:t>:</a:t>
            </a:r>
            <a:br>
              <a:rPr lang="en-GB" dirty="0"/>
            </a:br>
            <a:r>
              <a:rPr lang="en-GB" dirty="0"/>
              <a:t>“Sett inn/insert” -&gt; “</a:t>
            </a:r>
            <a:r>
              <a:rPr lang="en-GB" dirty="0" err="1"/>
              <a:t>Bilde</a:t>
            </a:r>
            <a:r>
              <a:rPr lang="en-GB" dirty="0"/>
              <a:t>/Picture”</a:t>
            </a:r>
          </a:p>
        </p:txBody>
      </p:sp>
      <p:pic>
        <p:nvPicPr>
          <p:cNvPr id="5" name="Bild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15230" y="1080136"/>
            <a:ext cx="981013" cy="214063"/>
          </a:xfrm>
          <a:prstGeom prst="rect">
            <a:avLst/>
          </a:prstGeom>
        </p:spPr>
      </p:pic>
      <p:sp>
        <p:nvSpPr>
          <p:cNvPr id="2" name="Tittel 1"/>
          <p:cNvSpPr>
            <a:spLocks noGrp="1"/>
          </p:cNvSpPr>
          <p:nvPr>
            <p:ph type="ctrTitle"/>
          </p:nvPr>
        </p:nvSpPr>
        <p:spPr>
          <a:xfrm>
            <a:off x="4407696" y="2879206"/>
            <a:ext cx="6769286" cy="3181610"/>
          </a:xfrm>
          <a:solidFill>
            <a:srgbClr val="FFFFFF">
              <a:alpha val="85098"/>
            </a:srgbClr>
          </a:solidFill>
        </p:spPr>
        <p:txBody>
          <a:bodyPr lIns="360072" tIns="360072" rIns="360072" bIns="1404281" anchor="b">
            <a:spAutoFit/>
          </a:bodyPr>
          <a:lstStyle>
            <a:lvl1pPr marL="0" indent="0" algn="l">
              <a:buFont typeface="Arial" panose="020B0604020202020204" pitchFamily="34" charset="0"/>
              <a:buNone/>
              <a:defRPr sz="4600" cap="all" normalizeH="0" baseline="0">
                <a:solidFill>
                  <a:schemeClr val="dk2"/>
                </a:solidFill>
              </a:defRPr>
            </a:lvl1pPr>
          </a:lstStyle>
          <a:p>
            <a:r>
              <a:rPr lang="en-GB" dirty="0"/>
              <a:t>Click to edit Master title style</a:t>
            </a:r>
          </a:p>
        </p:txBody>
      </p:sp>
      <p:sp>
        <p:nvSpPr>
          <p:cNvPr id="3" name="noColor"/>
          <p:cNvSpPr/>
          <p:nvPr userDrawn="1"/>
        </p:nvSpPr>
        <p:spPr>
          <a:xfrm>
            <a:off x="161376" y="188260"/>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9" tIns="22865" rIns="45729" bIns="22865" rtlCol="0" anchor="ctr"/>
          <a:lstStyle/>
          <a:p>
            <a:pPr algn="ctr"/>
            <a:endParaRPr lang="en-GB" dirty="0">
              <a:solidFill>
                <a:prstClr val="white"/>
              </a:solidFill>
            </a:endParaRPr>
          </a:p>
        </p:txBody>
      </p:sp>
      <p:sp>
        <p:nvSpPr>
          <p:cNvPr id="16" name="Rektangel 15"/>
          <p:cNvSpPr/>
          <p:nvPr userDrawn="1"/>
        </p:nvSpPr>
        <p:spPr>
          <a:xfrm>
            <a:off x="896512" y="-1"/>
            <a:ext cx="1623803" cy="18038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9" tIns="22865" rIns="45729" bIns="22865" rtlCol="0" anchor="ctr"/>
          <a:lstStyle/>
          <a:p>
            <a:pPr algn="ctr"/>
            <a:endParaRPr lang="en-GB" dirty="0">
              <a:solidFill>
                <a:prstClr val="white"/>
              </a:solidFill>
            </a:endParaRPr>
          </a:p>
        </p:txBody>
      </p:sp>
      <p:pic>
        <p:nvPicPr>
          <p:cNvPr id="17" name="Bild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211765" y="1080135"/>
            <a:ext cx="989890" cy="216000"/>
          </a:xfrm>
          <a:prstGeom prst="rect">
            <a:avLst/>
          </a:prstGeom>
        </p:spPr>
      </p:pic>
      <p:sp>
        <p:nvSpPr>
          <p:cNvPr id="7" name="Plassholder for tekst 6"/>
          <p:cNvSpPr>
            <a:spLocks noGrp="1"/>
          </p:cNvSpPr>
          <p:nvPr>
            <p:ph type="body" sz="quarter" idx="13" hasCustomPrompt="1"/>
          </p:nvPr>
        </p:nvSpPr>
        <p:spPr>
          <a:xfrm>
            <a:off x="4818166" y="5178320"/>
            <a:ext cx="3871913" cy="656334"/>
          </a:xfrm>
        </p:spPr>
        <p:txBody>
          <a:bodyPr/>
          <a:lstStyle>
            <a:lvl1pPr marL="0" indent="0">
              <a:spcBef>
                <a:spcPts val="0"/>
              </a:spcBef>
              <a:spcAft>
                <a:spcPts val="1000"/>
              </a:spcAft>
              <a:buNone/>
              <a:defRPr sz="1600">
                <a:solidFill>
                  <a:schemeClr val="accent2"/>
                </a:solidFill>
              </a:defRPr>
            </a:lvl1pPr>
          </a:lstStyle>
          <a:p>
            <a:pPr lvl="0"/>
            <a:r>
              <a:rPr lang="en-GB" dirty="0"/>
              <a:t>Ola </a:t>
            </a:r>
            <a:r>
              <a:rPr lang="en-GB" dirty="0" err="1"/>
              <a:t>Nordmann</a:t>
            </a:r>
            <a:endParaRPr lang="en-GB" dirty="0"/>
          </a:p>
          <a:p>
            <a:pPr lvl="0"/>
            <a:r>
              <a:rPr lang="en-GB" dirty="0"/>
              <a:t>Month 2016</a:t>
            </a:r>
          </a:p>
        </p:txBody>
      </p:sp>
    </p:spTree>
    <p:extLst>
      <p:ext uri="{BB962C8B-B14F-4D97-AF65-F5344CB8AC3E}">
        <p14:creationId xmlns:p14="http://schemas.microsoft.com/office/powerpoint/2010/main" val="41031647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GB" dirty="0"/>
              <a:t>Click to edit Master title style</a:t>
            </a:r>
          </a:p>
        </p:txBody>
      </p:sp>
      <p:sp>
        <p:nvSpPr>
          <p:cNvPr id="3" name="Plassholder for innhold 2"/>
          <p:cNvSpPr>
            <a:spLocks noGrp="1"/>
          </p:cNvSpPr>
          <p:nvPr>
            <p:ph idx="1"/>
          </p:nvPr>
        </p:nvSpPr>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Plassholder for dato 3"/>
          <p:cNvSpPr>
            <a:spLocks noGrp="1"/>
          </p:cNvSpPr>
          <p:nvPr>
            <p:ph type="dt" sz="half" idx="10"/>
          </p:nvPr>
        </p:nvSpPr>
        <p:spPr/>
        <p:txBody>
          <a:bodyPr/>
          <a:lstStyle/>
          <a:p>
            <a:r>
              <a:rPr lang="en-GB" dirty="0">
                <a:solidFill>
                  <a:srgbClr val="003C65"/>
                </a:solidFill>
              </a:rPr>
              <a:t>Month 2016</a:t>
            </a:r>
          </a:p>
        </p:txBody>
      </p:sp>
      <p:sp>
        <p:nvSpPr>
          <p:cNvPr id="5" name="Plassholder for bunntekst 4"/>
          <p:cNvSpPr>
            <a:spLocks noGrp="1"/>
          </p:cNvSpPr>
          <p:nvPr>
            <p:ph type="ftr" sz="quarter" idx="11"/>
          </p:nvPr>
        </p:nvSpPr>
        <p:spPr/>
        <p:txBody>
          <a:bodyPr/>
          <a:lstStyle/>
          <a:p>
            <a:endParaRPr lang="en-GB" dirty="0">
              <a:solidFill>
                <a:srgbClr val="003C65"/>
              </a:solidFill>
            </a:endParaRPr>
          </a:p>
        </p:txBody>
      </p:sp>
      <p:sp>
        <p:nvSpPr>
          <p:cNvPr id="6" name="Plassholder for lysbildenummer 5"/>
          <p:cNvSpPr>
            <a:spLocks noGrp="1"/>
          </p:cNvSpPr>
          <p:nvPr>
            <p:ph type="sldNum" sz="quarter" idx="12"/>
          </p:nvPr>
        </p:nvSpPr>
        <p:spPr/>
        <p:txBody>
          <a:bodyPr/>
          <a:lstStyle/>
          <a:p>
            <a:fld id="{5751DFAA-887F-4071-8EAD-E8CA316FCF06}" type="slidenum">
              <a:rPr lang="en-GB" smtClean="0">
                <a:solidFill>
                  <a:srgbClr val="003C65"/>
                </a:solidFill>
              </a:rPr>
              <a:pPr/>
              <a:t>‹#›</a:t>
            </a:fld>
            <a:endParaRPr lang="en-GB" dirty="0">
              <a:solidFill>
                <a:srgbClr val="003C65"/>
              </a:solidFill>
            </a:endParaRPr>
          </a:p>
        </p:txBody>
      </p:sp>
    </p:spTree>
    <p:extLst>
      <p:ext uri="{BB962C8B-B14F-4D97-AF65-F5344CB8AC3E}">
        <p14:creationId xmlns:p14="http://schemas.microsoft.com/office/powerpoint/2010/main" val="23955623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tellysbilde uten bakgrunn">
    <p:spTree>
      <p:nvGrpSpPr>
        <p:cNvPr id="1" name=""/>
        <p:cNvGrpSpPr/>
        <p:nvPr/>
      </p:nvGrpSpPr>
      <p:grpSpPr>
        <a:xfrm>
          <a:off x="0" y="0"/>
          <a:ext cx="0" cy="0"/>
          <a:chOff x="0" y="0"/>
          <a:chExt cx="0" cy="0"/>
        </a:xfrm>
      </p:grpSpPr>
      <p:sp>
        <p:nvSpPr>
          <p:cNvPr id="4" name="Rektangel 3"/>
          <p:cNvSpPr/>
          <p:nvPr userDrawn="1"/>
        </p:nvSpPr>
        <p:spPr>
          <a:xfrm>
            <a:off x="895584" y="0"/>
            <a:ext cx="1620308" cy="1800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9" tIns="22865" rIns="45729" bIns="22865" rtlCol="0" anchor="ctr"/>
          <a:lstStyle/>
          <a:p>
            <a:pPr algn="ctr"/>
            <a:endParaRPr lang="en-GB" dirty="0">
              <a:solidFill>
                <a:prstClr val="white"/>
              </a:solidFill>
            </a:endParaRPr>
          </a:p>
        </p:txBody>
      </p:sp>
      <p:pic>
        <p:nvPicPr>
          <p:cNvPr id="5" name="Bild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15229" y="1080135"/>
            <a:ext cx="989890" cy="216000"/>
          </a:xfrm>
          <a:prstGeom prst="rect">
            <a:avLst/>
          </a:prstGeom>
        </p:spPr>
      </p:pic>
      <p:sp>
        <p:nvSpPr>
          <p:cNvPr id="2" name="Tittel 1"/>
          <p:cNvSpPr>
            <a:spLocks noGrp="1"/>
          </p:cNvSpPr>
          <p:nvPr>
            <p:ph type="ctrTitle"/>
          </p:nvPr>
        </p:nvSpPr>
        <p:spPr>
          <a:xfrm>
            <a:off x="2700176" y="2706389"/>
            <a:ext cx="9360609" cy="1427223"/>
          </a:xfrm>
          <a:solidFill>
            <a:schemeClr val="bg1"/>
          </a:solidFill>
        </p:spPr>
        <p:txBody>
          <a:bodyPr lIns="360072" tIns="360072" rIns="360072" bIns="360072" anchor="ctr" anchorCtr="0">
            <a:spAutoFit/>
          </a:bodyPr>
          <a:lstStyle>
            <a:lvl1pPr marL="0" indent="0" algn="l">
              <a:buFont typeface="Arial" panose="020B0604020202020204" pitchFamily="34" charset="0"/>
              <a:buNone/>
              <a:defRPr sz="4600" cap="none" normalizeH="0" baseline="0">
                <a:solidFill>
                  <a:schemeClr val="dk2"/>
                </a:solidFill>
              </a:defRPr>
            </a:lvl1pPr>
          </a:lstStyle>
          <a:p>
            <a:r>
              <a:rPr lang="en-GB" dirty="0"/>
              <a:t>Click to edit Master title style</a:t>
            </a:r>
          </a:p>
        </p:txBody>
      </p:sp>
      <p:sp>
        <p:nvSpPr>
          <p:cNvPr id="3" name="noColor"/>
          <p:cNvSpPr/>
          <p:nvPr userDrawn="1"/>
        </p:nvSpPr>
        <p:spPr>
          <a:xfrm>
            <a:off x="161376" y="188260"/>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9" tIns="22865" rIns="45729" bIns="22865" rtlCol="0" anchor="ctr"/>
          <a:lstStyle/>
          <a:p>
            <a:pPr algn="ctr"/>
            <a:endParaRPr lang="en-GB" dirty="0">
              <a:solidFill>
                <a:prstClr val="white"/>
              </a:solidFill>
            </a:endParaRPr>
          </a:p>
        </p:txBody>
      </p:sp>
      <p:sp>
        <p:nvSpPr>
          <p:cNvPr id="8" name="Plassholder for tekst 7"/>
          <p:cNvSpPr>
            <a:spLocks noGrp="1"/>
          </p:cNvSpPr>
          <p:nvPr>
            <p:ph type="body" sz="quarter" idx="12" hasCustomPrompt="1"/>
          </p:nvPr>
        </p:nvSpPr>
        <p:spPr>
          <a:xfrm>
            <a:off x="2903738" y="5652707"/>
            <a:ext cx="3888486" cy="688522"/>
          </a:xfrm>
        </p:spPr>
        <p:txBody>
          <a:bodyPr/>
          <a:lstStyle>
            <a:lvl1pPr marL="180000" indent="0">
              <a:spcBef>
                <a:spcPts val="0"/>
              </a:spcBef>
              <a:spcAft>
                <a:spcPts val="1000"/>
              </a:spcAft>
              <a:buNone/>
              <a:defRPr sz="1600" baseline="0">
                <a:solidFill>
                  <a:schemeClr val="accent2"/>
                </a:solidFill>
              </a:defRPr>
            </a:lvl1pPr>
          </a:lstStyle>
          <a:p>
            <a:pPr lvl="0"/>
            <a:r>
              <a:rPr lang="en-GB" dirty="0"/>
              <a:t>Ola </a:t>
            </a:r>
            <a:r>
              <a:rPr lang="en-GB" dirty="0" err="1"/>
              <a:t>Nordmann</a:t>
            </a:r>
            <a:endParaRPr lang="en-GB" dirty="0"/>
          </a:p>
          <a:p>
            <a:pPr lvl="0"/>
            <a:r>
              <a:rPr lang="en-GB" dirty="0"/>
              <a:t>Month 2016</a:t>
            </a:r>
          </a:p>
        </p:txBody>
      </p:sp>
    </p:spTree>
    <p:extLst>
      <p:ext uri="{BB962C8B-B14F-4D97-AF65-F5344CB8AC3E}">
        <p14:creationId xmlns:p14="http://schemas.microsoft.com/office/powerpoint/2010/main" val="16901993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954182" y="1883324"/>
            <a:ext cx="9001711" cy="3049624"/>
          </a:xfrm>
          <a:noFill/>
        </p:spPr>
        <p:txBody>
          <a:bodyPr tIns="360072" bIns="0" anchor="t">
            <a:normAutofit/>
          </a:bodyPr>
          <a:lstStyle>
            <a:lvl1pPr>
              <a:lnSpc>
                <a:spcPct val="70000"/>
              </a:lnSpc>
              <a:defRPr sz="8100" cap="all" baseline="0"/>
            </a:lvl1pPr>
          </a:lstStyle>
          <a:p>
            <a:r>
              <a:rPr lang="en-GB" dirty="0"/>
              <a:t>Click to edit Master title style</a:t>
            </a:r>
          </a:p>
        </p:txBody>
      </p:sp>
      <p:sp>
        <p:nvSpPr>
          <p:cNvPr id="3" name="Plassholder for tekst 2"/>
          <p:cNvSpPr>
            <a:spLocks noGrp="1"/>
          </p:cNvSpPr>
          <p:nvPr>
            <p:ph type="body" idx="1"/>
          </p:nvPr>
        </p:nvSpPr>
        <p:spPr>
          <a:xfrm>
            <a:off x="954182" y="5724716"/>
            <a:ext cx="9001711" cy="506998"/>
          </a:xfrm>
        </p:spPr>
        <p:txBody>
          <a:bodyPr>
            <a:normAutofit/>
          </a:bodyPr>
          <a:lstStyle>
            <a:lvl1pPr marL="0" indent="0">
              <a:spcBef>
                <a:spcPts val="200"/>
              </a:spcBef>
              <a:buNone/>
              <a:defRPr sz="1200">
                <a:solidFill>
                  <a:schemeClr val="accent2"/>
                </a:solidFill>
                <a:latin typeface="+mj-lt"/>
              </a:defRPr>
            </a:lvl1pPr>
            <a:lvl2pPr marL="457268" indent="0">
              <a:buNone/>
              <a:defRPr sz="2000">
                <a:solidFill>
                  <a:schemeClr val="tx1">
                    <a:tint val="75000"/>
                  </a:schemeClr>
                </a:solidFill>
              </a:defRPr>
            </a:lvl2pPr>
            <a:lvl3pPr marL="914537" indent="0">
              <a:buNone/>
              <a:defRPr sz="1800">
                <a:solidFill>
                  <a:schemeClr val="tx1">
                    <a:tint val="75000"/>
                  </a:schemeClr>
                </a:solidFill>
              </a:defRPr>
            </a:lvl3pPr>
            <a:lvl4pPr marL="1371806" indent="0">
              <a:buNone/>
              <a:defRPr sz="1600">
                <a:solidFill>
                  <a:schemeClr val="tx1">
                    <a:tint val="75000"/>
                  </a:schemeClr>
                </a:solidFill>
              </a:defRPr>
            </a:lvl4pPr>
            <a:lvl5pPr marL="1829074" indent="0">
              <a:buNone/>
              <a:defRPr sz="1600">
                <a:solidFill>
                  <a:schemeClr val="tx1">
                    <a:tint val="75000"/>
                  </a:schemeClr>
                </a:solidFill>
              </a:defRPr>
            </a:lvl5pPr>
            <a:lvl6pPr marL="2286343" indent="0">
              <a:buNone/>
              <a:defRPr sz="1600">
                <a:solidFill>
                  <a:schemeClr val="tx1">
                    <a:tint val="75000"/>
                  </a:schemeClr>
                </a:solidFill>
              </a:defRPr>
            </a:lvl6pPr>
            <a:lvl7pPr marL="2743612" indent="0">
              <a:buNone/>
              <a:defRPr sz="1600">
                <a:solidFill>
                  <a:schemeClr val="tx1">
                    <a:tint val="75000"/>
                  </a:schemeClr>
                </a:solidFill>
              </a:defRPr>
            </a:lvl7pPr>
            <a:lvl8pPr marL="3200880" indent="0">
              <a:buNone/>
              <a:defRPr sz="1600">
                <a:solidFill>
                  <a:schemeClr val="tx1">
                    <a:tint val="75000"/>
                  </a:schemeClr>
                </a:solidFill>
              </a:defRPr>
            </a:lvl8pPr>
            <a:lvl9pPr marL="3658148" indent="0">
              <a:buNone/>
              <a:defRPr sz="1600">
                <a:solidFill>
                  <a:schemeClr val="tx1">
                    <a:tint val="75000"/>
                  </a:schemeClr>
                </a:solidFill>
              </a:defRPr>
            </a:lvl9pPr>
          </a:lstStyle>
          <a:p>
            <a:pPr lvl="0"/>
            <a:r>
              <a:rPr lang="en-GB" dirty="0"/>
              <a:t>Edit Master text styles</a:t>
            </a:r>
          </a:p>
        </p:txBody>
      </p:sp>
      <p:sp>
        <p:nvSpPr>
          <p:cNvPr id="4" name="noColor"/>
          <p:cNvSpPr/>
          <p:nvPr userDrawn="1"/>
        </p:nvSpPr>
        <p:spPr>
          <a:xfrm>
            <a:off x="161376" y="188260"/>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9" tIns="22865" rIns="45729" bIns="22865" rtlCol="0" anchor="ctr"/>
          <a:lstStyle/>
          <a:p>
            <a:pPr algn="ctr"/>
            <a:endParaRPr lang="en-GB" dirty="0">
              <a:solidFill>
                <a:prstClr val="white"/>
              </a:solidFill>
            </a:endParaRPr>
          </a:p>
        </p:txBody>
      </p:sp>
    </p:spTree>
    <p:extLst>
      <p:ext uri="{BB962C8B-B14F-4D97-AF65-F5344CB8AC3E}">
        <p14:creationId xmlns:p14="http://schemas.microsoft.com/office/powerpoint/2010/main" val="31442144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alvsidebilde venstre">
    <p:spTree>
      <p:nvGrpSpPr>
        <p:cNvPr id="1" name=""/>
        <p:cNvGrpSpPr/>
        <p:nvPr/>
      </p:nvGrpSpPr>
      <p:grpSpPr>
        <a:xfrm>
          <a:off x="0" y="0"/>
          <a:ext cx="0" cy="0"/>
          <a:chOff x="0" y="0"/>
          <a:chExt cx="0" cy="0"/>
        </a:xfrm>
      </p:grpSpPr>
      <p:sp>
        <p:nvSpPr>
          <p:cNvPr id="4" name="Plassholder for innhold 3"/>
          <p:cNvSpPr>
            <a:spLocks noGrp="1"/>
          </p:cNvSpPr>
          <p:nvPr>
            <p:ph sz="half" idx="2"/>
          </p:nvPr>
        </p:nvSpPr>
        <p:spPr>
          <a:xfrm>
            <a:off x="6715276" y="2700338"/>
            <a:ext cx="4986948" cy="3420428"/>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ittel 7"/>
          <p:cNvSpPr>
            <a:spLocks noGrp="1"/>
          </p:cNvSpPr>
          <p:nvPr>
            <p:ph type="title"/>
          </p:nvPr>
        </p:nvSpPr>
        <p:spPr>
          <a:xfrm>
            <a:off x="6715276" y="907674"/>
            <a:ext cx="4986948" cy="1344716"/>
          </a:xfrm>
          <a:blipFill dpi="0" rotWithShape="1">
            <a:blip r:embed="rId2"/>
            <a:srcRect/>
            <a:tile tx="0" ty="0" sx="100000" sy="100000" flip="none" algn="bl"/>
          </a:blipFill>
        </p:spPr>
        <p:txBody>
          <a:bodyPr/>
          <a:lstStyle>
            <a:lvl1pPr>
              <a:lnSpc>
                <a:spcPct val="80000"/>
              </a:lnSpc>
              <a:defRPr/>
            </a:lvl1pPr>
          </a:lstStyle>
          <a:p>
            <a:r>
              <a:rPr lang="en-GB" dirty="0"/>
              <a:t>Click to edit Master title style</a:t>
            </a:r>
          </a:p>
        </p:txBody>
      </p:sp>
      <p:sp>
        <p:nvSpPr>
          <p:cNvPr id="2" name="Plassholder for bilde 1"/>
          <p:cNvSpPr>
            <a:spLocks noGrp="1"/>
          </p:cNvSpPr>
          <p:nvPr>
            <p:ph type="pic" sz="quarter" idx="13"/>
          </p:nvPr>
        </p:nvSpPr>
        <p:spPr>
          <a:xfrm>
            <a:off x="0" y="0"/>
            <a:ext cx="6099560" cy="6858858"/>
          </a:xfrm>
          <a:prstGeom prst="rect">
            <a:avLst/>
          </a:prstGeom>
          <a:solidFill>
            <a:schemeClr val="bg2">
              <a:lumMod val="50000"/>
            </a:schemeClr>
          </a:solidFill>
        </p:spPr>
        <p:txBody>
          <a:bodyPr lIns="0" tIns="2520504" rIns="0" bIns="0" anchor="t" anchorCtr="1"/>
          <a:lstStyle>
            <a:lvl1pPr marL="0" indent="0">
              <a:buNone/>
              <a:defRPr/>
            </a:lvl1pPr>
          </a:lstStyle>
          <a:p>
            <a:r>
              <a:rPr lang="en-GB" dirty="0"/>
              <a:t>Click icon to add picture</a:t>
            </a:r>
          </a:p>
        </p:txBody>
      </p:sp>
      <p:sp>
        <p:nvSpPr>
          <p:cNvPr id="3" name="Plassholder for dato 2"/>
          <p:cNvSpPr>
            <a:spLocks noGrp="1"/>
          </p:cNvSpPr>
          <p:nvPr>
            <p:ph type="dt" sz="half" idx="15"/>
          </p:nvPr>
        </p:nvSpPr>
        <p:spPr/>
        <p:txBody>
          <a:bodyPr/>
          <a:lstStyle/>
          <a:p>
            <a:r>
              <a:rPr lang="en-GB" dirty="0">
                <a:solidFill>
                  <a:srgbClr val="003C65"/>
                </a:solidFill>
              </a:rPr>
              <a:t>Month 2016</a:t>
            </a:r>
          </a:p>
        </p:txBody>
      </p:sp>
      <p:sp>
        <p:nvSpPr>
          <p:cNvPr id="5" name="Plassholder for bunntekst 4"/>
          <p:cNvSpPr>
            <a:spLocks noGrp="1"/>
          </p:cNvSpPr>
          <p:nvPr>
            <p:ph type="ftr" sz="quarter" idx="16"/>
          </p:nvPr>
        </p:nvSpPr>
        <p:spPr/>
        <p:txBody>
          <a:bodyPr/>
          <a:lstStyle/>
          <a:p>
            <a:endParaRPr lang="en-GB" dirty="0">
              <a:solidFill>
                <a:srgbClr val="003C65"/>
              </a:solidFill>
            </a:endParaRPr>
          </a:p>
        </p:txBody>
      </p:sp>
      <p:sp>
        <p:nvSpPr>
          <p:cNvPr id="6" name="Plassholder for lysbildenummer 5"/>
          <p:cNvSpPr>
            <a:spLocks noGrp="1"/>
          </p:cNvSpPr>
          <p:nvPr>
            <p:ph type="sldNum" sz="quarter" idx="17"/>
          </p:nvPr>
        </p:nvSpPr>
        <p:spPr/>
        <p:txBody>
          <a:bodyPr/>
          <a:lstStyle/>
          <a:p>
            <a:fld id="{5751DFAA-887F-4071-8EAD-E8CA316FCF06}" type="slidenum">
              <a:rPr lang="en-GB" smtClean="0">
                <a:solidFill>
                  <a:srgbClr val="003C65"/>
                </a:solidFill>
              </a:rPr>
              <a:pPr/>
              <a:t>‹#›</a:t>
            </a:fld>
            <a:endParaRPr lang="en-GB" dirty="0">
              <a:solidFill>
                <a:srgbClr val="003C65"/>
              </a:solidFill>
            </a:endParaRPr>
          </a:p>
        </p:txBody>
      </p:sp>
    </p:spTree>
    <p:extLst>
      <p:ext uri="{BB962C8B-B14F-4D97-AF65-F5344CB8AC3E}">
        <p14:creationId xmlns:p14="http://schemas.microsoft.com/office/powerpoint/2010/main" val="18053708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Halvsidebilde høyre">
    <p:spTree>
      <p:nvGrpSpPr>
        <p:cNvPr id="1" name=""/>
        <p:cNvGrpSpPr/>
        <p:nvPr/>
      </p:nvGrpSpPr>
      <p:grpSpPr>
        <a:xfrm>
          <a:off x="0" y="0"/>
          <a:ext cx="0" cy="0"/>
          <a:chOff x="0" y="0"/>
          <a:chExt cx="0" cy="0"/>
        </a:xfrm>
      </p:grpSpPr>
      <p:sp>
        <p:nvSpPr>
          <p:cNvPr id="9" name="Plassholder for bilde 1"/>
          <p:cNvSpPr>
            <a:spLocks noGrp="1"/>
          </p:cNvSpPr>
          <p:nvPr>
            <p:ph type="pic" sz="quarter" idx="13"/>
          </p:nvPr>
        </p:nvSpPr>
        <p:spPr>
          <a:xfrm>
            <a:off x="6092440" y="-858"/>
            <a:ext cx="6099560" cy="6858858"/>
          </a:xfrm>
          <a:prstGeom prst="rect">
            <a:avLst/>
          </a:prstGeom>
          <a:solidFill>
            <a:schemeClr val="bg2">
              <a:lumMod val="50000"/>
            </a:schemeClr>
          </a:solidFill>
        </p:spPr>
        <p:txBody>
          <a:bodyPr lIns="0" tIns="2520504" rIns="0" bIns="0" anchor="t" anchorCtr="1"/>
          <a:lstStyle>
            <a:lvl1pPr marL="0" indent="0">
              <a:buNone/>
              <a:defRPr/>
            </a:lvl1pPr>
          </a:lstStyle>
          <a:p>
            <a:r>
              <a:rPr lang="en-GB" dirty="0"/>
              <a:t>Click icon to add picture</a:t>
            </a:r>
          </a:p>
        </p:txBody>
      </p:sp>
      <p:sp>
        <p:nvSpPr>
          <p:cNvPr id="4" name="Plassholder for innhold 3"/>
          <p:cNvSpPr>
            <a:spLocks noGrp="1"/>
          </p:cNvSpPr>
          <p:nvPr>
            <p:ph sz="half" idx="2"/>
          </p:nvPr>
        </p:nvSpPr>
        <p:spPr>
          <a:xfrm>
            <a:off x="954182" y="2700338"/>
            <a:ext cx="4742139" cy="3420428"/>
          </a:xfrm>
        </p:spPr>
        <p:txBody>
          <a:bodyPr>
            <a:noAutofit/>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ittel 7"/>
          <p:cNvSpPr>
            <a:spLocks noGrp="1"/>
          </p:cNvSpPr>
          <p:nvPr>
            <p:ph type="title"/>
          </p:nvPr>
        </p:nvSpPr>
        <p:spPr>
          <a:xfrm>
            <a:off x="954182" y="907674"/>
            <a:ext cx="4742139" cy="1344716"/>
          </a:xfrm>
          <a:blipFill dpi="0" rotWithShape="1">
            <a:blip r:embed="rId2"/>
            <a:srcRect/>
            <a:tile tx="0" ty="0" sx="100000" sy="100000" flip="none" algn="bl"/>
          </a:blipFill>
        </p:spPr>
        <p:txBody>
          <a:bodyPr/>
          <a:lstStyle>
            <a:lvl1pPr>
              <a:lnSpc>
                <a:spcPct val="80000"/>
              </a:lnSpc>
              <a:defRPr/>
            </a:lvl1pPr>
          </a:lstStyle>
          <a:p>
            <a:r>
              <a:rPr lang="en-GB" dirty="0"/>
              <a:t>Click to edit Master title style</a:t>
            </a:r>
          </a:p>
        </p:txBody>
      </p:sp>
      <p:sp>
        <p:nvSpPr>
          <p:cNvPr id="3" name="Plassholder for dato 2"/>
          <p:cNvSpPr>
            <a:spLocks noGrp="1"/>
          </p:cNvSpPr>
          <p:nvPr>
            <p:ph type="dt" sz="half" idx="15"/>
          </p:nvPr>
        </p:nvSpPr>
        <p:spPr/>
        <p:txBody>
          <a:bodyPr/>
          <a:lstStyle/>
          <a:p>
            <a:r>
              <a:rPr lang="en-GB" dirty="0">
                <a:solidFill>
                  <a:srgbClr val="003C65"/>
                </a:solidFill>
              </a:rPr>
              <a:t>Month 2016</a:t>
            </a:r>
          </a:p>
        </p:txBody>
      </p:sp>
      <p:sp>
        <p:nvSpPr>
          <p:cNvPr id="5" name="Plassholder for bunntekst 4"/>
          <p:cNvSpPr>
            <a:spLocks noGrp="1"/>
          </p:cNvSpPr>
          <p:nvPr>
            <p:ph type="ftr" sz="quarter" idx="16"/>
          </p:nvPr>
        </p:nvSpPr>
        <p:spPr/>
        <p:txBody>
          <a:bodyPr/>
          <a:lstStyle/>
          <a:p>
            <a:endParaRPr lang="en-GB" dirty="0">
              <a:solidFill>
                <a:srgbClr val="003C65"/>
              </a:solidFill>
            </a:endParaRPr>
          </a:p>
        </p:txBody>
      </p:sp>
      <p:sp>
        <p:nvSpPr>
          <p:cNvPr id="6" name="Plassholder for lysbildenummer 5"/>
          <p:cNvSpPr>
            <a:spLocks noGrp="1"/>
          </p:cNvSpPr>
          <p:nvPr>
            <p:ph type="sldNum" sz="quarter" idx="17"/>
          </p:nvPr>
        </p:nvSpPr>
        <p:spPr/>
        <p:txBody>
          <a:bodyPr/>
          <a:lstStyle/>
          <a:p>
            <a:fld id="{5751DFAA-887F-4071-8EAD-E8CA316FCF06}" type="slidenum">
              <a:rPr lang="en-GB" smtClean="0">
                <a:solidFill>
                  <a:srgbClr val="003C65"/>
                </a:solidFill>
              </a:rPr>
              <a:pPr/>
              <a:t>‹#›</a:t>
            </a:fld>
            <a:endParaRPr lang="en-GB" dirty="0">
              <a:solidFill>
                <a:srgbClr val="003C65"/>
              </a:solidFill>
            </a:endParaRPr>
          </a:p>
        </p:txBody>
      </p:sp>
      <p:sp>
        <p:nvSpPr>
          <p:cNvPr id="10" name="smartart"/>
          <p:cNvSpPr>
            <a:spLocks noGrp="1"/>
          </p:cNvSpPr>
          <p:nvPr>
            <p:ph type="dgm" sz="quarter" idx="20" hasCustomPrompt="1"/>
          </p:nvPr>
        </p:nvSpPr>
        <p:spPr>
          <a:xfrm>
            <a:off x="10793052" y="6255782"/>
            <a:ext cx="981186" cy="214227"/>
          </a:xfrm>
          <a:prstGeom prst="rect">
            <a:avLst/>
          </a:prstGeom>
          <a:blipFill>
            <a:blip r:embed="rId3" cstate="screen">
              <a:extLst>
                <a:ext uri="{28A0092B-C50C-407E-A947-70E740481C1C}">
                  <a14:useLocalDpi xmlns:a14="http://schemas.microsoft.com/office/drawing/2010/main"/>
                </a:ext>
              </a:extLst>
            </a:blip>
            <a:stretch>
              <a:fillRect/>
            </a:stretch>
          </a:blipFill>
        </p:spPr>
        <p:txBody>
          <a:bodyPr lIns="0" tIns="0" rIns="0" bIns="0"/>
          <a:lstStyle>
            <a:lvl1pPr marL="0" indent="0">
              <a:buNone/>
              <a:defRPr sz="100" baseline="0"/>
            </a:lvl1pPr>
          </a:lstStyle>
          <a:p>
            <a:r>
              <a:rPr lang="en-GB" sz="100" dirty="0"/>
              <a:t> </a:t>
            </a:r>
            <a:endParaRPr lang="en-GB" dirty="0"/>
          </a:p>
        </p:txBody>
      </p:sp>
      <p:pic>
        <p:nvPicPr>
          <p:cNvPr id="11" name="logo_blaa"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793051" y="6255782"/>
            <a:ext cx="981013" cy="214063"/>
          </a:xfrm>
          <a:prstGeom prst="rect">
            <a:avLst/>
          </a:prstGeom>
        </p:spPr>
      </p:pic>
      <p:pic>
        <p:nvPicPr>
          <p:cNvPr id="12" name="logo_hvit"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793051" y="6255782"/>
            <a:ext cx="981013" cy="214063"/>
          </a:xfrm>
          <a:prstGeom prst="rect">
            <a:avLst/>
          </a:prstGeom>
        </p:spPr>
      </p:pic>
    </p:spTree>
    <p:extLst>
      <p:ext uri="{BB962C8B-B14F-4D97-AF65-F5344CB8AC3E}">
        <p14:creationId xmlns:p14="http://schemas.microsoft.com/office/powerpoint/2010/main" val="4077537520"/>
      </p:ext>
    </p:extLst>
  </p:cSld>
  <p:clrMapOvr>
    <a:masterClrMapping/>
  </p:clrMapOvr>
  <p:extLst>
    <p:ext uri="{DCECCB84-F9BA-43D5-87BE-67443E8EF086}">
      <p15:sldGuideLst xmlns:p15="http://schemas.microsoft.com/office/powerpoint/2012/main">
        <p15:guide id="1" pos="1193">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Helsidebilde">
    <p:spTree>
      <p:nvGrpSpPr>
        <p:cNvPr id="1" name=""/>
        <p:cNvGrpSpPr/>
        <p:nvPr/>
      </p:nvGrpSpPr>
      <p:grpSpPr>
        <a:xfrm>
          <a:off x="0" y="0"/>
          <a:ext cx="0" cy="0"/>
          <a:chOff x="0" y="0"/>
          <a:chExt cx="0" cy="0"/>
        </a:xfrm>
      </p:grpSpPr>
      <p:sp>
        <p:nvSpPr>
          <p:cNvPr id="9" name="Plassholder for bilde 8"/>
          <p:cNvSpPr>
            <a:spLocks noGrp="1"/>
          </p:cNvSpPr>
          <p:nvPr>
            <p:ph type="pic" sz="quarter" idx="10"/>
          </p:nvPr>
        </p:nvSpPr>
        <p:spPr>
          <a:xfrm>
            <a:off x="0" y="0"/>
            <a:ext cx="12192000" cy="6858000"/>
          </a:xfrm>
          <a:solidFill>
            <a:schemeClr val="bg2">
              <a:lumMod val="50000"/>
            </a:schemeClr>
          </a:solidFill>
        </p:spPr>
        <p:txBody>
          <a:bodyPr tIns="2880576" anchor="t" anchorCtr="1">
            <a:normAutofit/>
          </a:bodyPr>
          <a:lstStyle>
            <a:lvl1pPr marL="0" indent="0">
              <a:buNone/>
              <a:defRPr sz="1500"/>
            </a:lvl1pPr>
          </a:lstStyle>
          <a:p>
            <a:r>
              <a:rPr lang="en-GB" dirty="0"/>
              <a:t>Click icon to add picture</a:t>
            </a:r>
          </a:p>
        </p:txBody>
      </p:sp>
      <p:sp>
        <p:nvSpPr>
          <p:cNvPr id="2" name="Tittel 1"/>
          <p:cNvSpPr>
            <a:spLocks noGrp="1"/>
          </p:cNvSpPr>
          <p:nvPr>
            <p:ph type="title"/>
          </p:nvPr>
        </p:nvSpPr>
        <p:spPr/>
        <p:txBody>
          <a:bodyPr/>
          <a:lstStyle/>
          <a:p>
            <a:r>
              <a:rPr lang="en-GB" dirty="0"/>
              <a:t>Click to edit Master title style</a:t>
            </a:r>
          </a:p>
        </p:txBody>
      </p:sp>
      <p:sp>
        <p:nvSpPr>
          <p:cNvPr id="3" name="Plassholder for dato 2"/>
          <p:cNvSpPr>
            <a:spLocks noGrp="1"/>
          </p:cNvSpPr>
          <p:nvPr>
            <p:ph type="dt" sz="half" idx="15"/>
          </p:nvPr>
        </p:nvSpPr>
        <p:spPr/>
        <p:txBody>
          <a:bodyPr/>
          <a:lstStyle/>
          <a:p>
            <a:r>
              <a:rPr lang="en-GB" dirty="0">
                <a:solidFill>
                  <a:srgbClr val="003C65"/>
                </a:solidFill>
              </a:rPr>
              <a:t>Month 2016</a:t>
            </a:r>
          </a:p>
        </p:txBody>
      </p:sp>
      <p:sp>
        <p:nvSpPr>
          <p:cNvPr id="4" name="Plassholder for bunntekst 3"/>
          <p:cNvSpPr>
            <a:spLocks noGrp="1"/>
          </p:cNvSpPr>
          <p:nvPr>
            <p:ph type="ftr" sz="quarter" idx="16"/>
          </p:nvPr>
        </p:nvSpPr>
        <p:spPr/>
        <p:txBody>
          <a:bodyPr/>
          <a:lstStyle/>
          <a:p>
            <a:endParaRPr lang="en-GB" dirty="0">
              <a:solidFill>
                <a:srgbClr val="003C65"/>
              </a:solidFill>
            </a:endParaRPr>
          </a:p>
        </p:txBody>
      </p:sp>
      <p:sp>
        <p:nvSpPr>
          <p:cNvPr id="5" name="Plassholder for lysbildenummer 4"/>
          <p:cNvSpPr>
            <a:spLocks noGrp="1"/>
          </p:cNvSpPr>
          <p:nvPr>
            <p:ph type="sldNum" sz="quarter" idx="17"/>
          </p:nvPr>
        </p:nvSpPr>
        <p:spPr/>
        <p:txBody>
          <a:bodyPr/>
          <a:lstStyle/>
          <a:p>
            <a:fld id="{5751DFAA-887F-4071-8EAD-E8CA316FCF06}" type="slidenum">
              <a:rPr lang="en-GB" smtClean="0">
                <a:solidFill>
                  <a:srgbClr val="003C65"/>
                </a:solidFill>
              </a:rPr>
              <a:pPr/>
              <a:t>‹#›</a:t>
            </a:fld>
            <a:endParaRPr lang="en-GB" dirty="0">
              <a:solidFill>
                <a:srgbClr val="003C65"/>
              </a:solidFill>
            </a:endParaRPr>
          </a:p>
        </p:txBody>
      </p:sp>
      <p:sp>
        <p:nvSpPr>
          <p:cNvPr id="13" name="smartart"/>
          <p:cNvSpPr>
            <a:spLocks noGrp="1"/>
          </p:cNvSpPr>
          <p:nvPr>
            <p:ph type="dgm" sz="quarter" idx="20" hasCustomPrompt="1"/>
          </p:nvPr>
        </p:nvSpPr>
        <p:spPr>
          <a:xfrm>
            <a:off x="10793052" y="6255782"/>
            <a:ext cx="981186" cy="21422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lIns="0" tIns="0" rIns="0" bIns="0"/>
          <a:lstStyle>
            <a:lvl1pPr marL="0" indent="0">
              <a:buNone/>
              <a:defRPr sz="100" baseline="0"/>
            </a:lvl1pPr>
          </a:lstStyle>
          <a:p>
            <a:r>
              <a:rPr lang="en-GB" sz="100" dirty="0"/>
              <a:t> </a:t>
            </a:r>
            <a:endParaRPr lang="en-GB" dirty="0"/>
          </a:p>
        </p:txBody>
      </p:sp>
      <p:pic>
        <p:nvPicPr>
          <p:cNvPr id="14" name="logo_blaa"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93051" y="6255782"/>
            <a:ext cx="981013" cy="214063"/>
          </a:xfrm>
          <a:prstGeom prst="rect">
            <a:avLst/>
          </a:prstGeom>
        </p:spPr>
      </p:pic>
      <p:pic>
        <p:nvPicPr>
          <p:cNvPr id="15" name="logo_hvit"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793051" y="6255782"/>
            <a:ext cx="981013" cy="214063"/>
          </a:xfrm>
          <a:prstGeom prst="rect">
            <a:avLst/>
          </a:prstGeom>
        </p:spPr>
      </p:pic>
    </p:spTree>
    <p:extLst>
      <p:ext uri="{BB962C8B-B14F-4D97-AF65-F5344CB8AC3E}">
        <p14:creationId xmlns:p14="http://schemas.microsoft.com/office/powerpoint/2010/main" val="35163672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 innholdsdeler">
    <p:spTree>
      <p:nvGrpSpPr>
        <p:cNvPr id="1" name=""/>
        <p:cNvGrpSpPr/>
        <p:nvPr/>
      </p:nvGrpSpPr>
      <p:grpSpPr>
        <a:xfrm>
          <a:off x="0" y="0"/>
          <a:ext cx="0" cy="0"/>
          <a:chOff x="0" y="0"/>
          <a:chExt cx="0" cy="0"/>
        </a:xfrm>
      </p:grpSpPr>
      <p:sp>
        <p:nvSpPr>
          <p:cNvPr id="3" name="Plassholder for innhold 2"/>
          <p:cNvSpPr>
            <a:spLocks noGrp="1"/>
          </p:cNvSpPr>
          <p:nvPr>
            <p:ph sz="half" idx="1"/>
          </p:nvPr>
        </p:nvSpPr>
        <p:spPr>
          <a:xfrm>
            <a:off x="954181" y="2700338"/>
            <a:ext cx="4320821" cy="3420428"/>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Plassholder for innhold 3"/>
          <p:cNvSpPr>
            <a:spLocks noGrp="1"/>
          </p:cNvSpPr>
          <p:nvPr>
            <p:ph sz="half" idx="2"/>
          </p:nvPr>
        </p:nvSpPr>
        <p:spPr>
          <a:xfrm>
            <a:off x="5635071" y="2700338"/>
            <a:ext cx="4320821" cy="3420428"/>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Plassholder for dato 4"/>
          <p:cNvSpPr>
            <a:spLocks noGrp="1"/>
          </p:cNvSpPr>
          <p:nvPr>
            <p:ph type="dt" sz="half" idx="10"/>
          </p:nvPr>
        </p:nvSpPr>
        <p:spPr/>
        <p:txBody>
          <a:bodyPr/>
          <a:lstStyle/>
          <a:p>
            <a:r>
              <a:rPr lang="en-GB" dirty="0">
                <a:solidFill>
                  <a:srgbClr val="003C65"/>
                </a:solidFill>
              </a:rPr>
              <a:t>Month 2016</a:t>
            </a:r>
          </a:p>
        </p:txBody>
      </p:sp>
      <p:sp>
        <p:nvSpPr>
          <p:cNvPr id="6" name="Plassholder for bunntekst 5"/>
          <p:cNvSpPr>
            <a:spLocks noGrp="1"/>
          </p:cNvSpPr>
          <p:nvPr>
            <p:ph type="ftr" sz="quarter" idx="11"/>
          </p:nvPr>
        </p:nvSpPr>
        <p:spPr/>
        <p:txBody>
          <a:bodyPr/>
          <a:lstStyle/>
          <a:p>
            <a:endParaRPr lang="en-GB" dirty="0">
              <a:solidFill>
                <a:srgbClr val="003C65"/>
              </a:solidFill>
            </a:endParaRPr>
          </a:p>
        </p:txBody>
      </p:sp>
      <p:sp>
        <p:nvSpPr>
          <p:cNvPr id="7" name="Plassholder for lysbildenummer 6"/>
          <p:cNvSpPr>
            <a:spLocks noGrp="1"/>
          </p:cNvSpPr>
          <p:nvPr>
            <p:ph type="sldNum" sz="quarter" idx="12"/>
          </p:nvPr>
        </p:nvSpPr>
        <p:spPr/>
        <p:txBody>
          <a:bodyPr/>
          <a:lstStyle/>
          <a:p>
            <a:fld id="{5751DFAA-887F-4071-8EAD-E8CA316FCF06}" type="slidenum">
              <a:rPr lang="en-GB" smtClean="0">
                <a:solidFill>
                  <a:srgbClr val="003C65"/>
                </a:solidFill>
              </a:rPr>
              <a:pPr/>
              <a:t>‹#›</a:t>
            </a:fld>
            <a:endParaRPr lang="en-GB" dirty="0">
              <a:solidFill>
                <a:srgbClr val="003C65"/>
              </a:solidFill>
            </a:endParaRPr>
          </a:p>
        </p:txBody>
      </p:sp>
      <p:sp>
        <p:nvSpPr>
          <p:cNvPr id="8" name="Tittel 7"/>
          <p:cNvSpPr>
            <a:spLocks noGrp="1"/>
          </p:cNvSpPr>
          <p:nvPr>
            <p:ph type="title"/>
          </p:nvPr>
        </p:nvSpPr>
        <p:spPr/>
        <p:txBody>
          <a:bodyPr/>
          <a:lstStyle/>
          <a:p>
            <a:r>
              <a:rPr lang="en-GB" dirty="0"/>
              <a:t>Click to edit Master title style</a:t>
            </a:r>
          </a:p>
        </p:txBody>
      </p:sp>
    </p:spTree>
    <p:extLst>
      <p:ext uri="{BB962C8B-B14F-4D97-AF65-F5344CB8AC3E}">
        <p14:creationId xmlns:p14="http://schemas.microsoft.com/office/powerpoint/2010/main" val="3076164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 innholdsdeler lite bilde høyre">
    <p:spTree>
      <p:nvGrpSpPr>
        <p:cNvPr id="1" name=""/>
        <p:cNvGrpSpPr/>
        <p:nvPr/>
      </p:nvGrpSpPr>
      <p:grpSpPr>
        <a:xfrm>
          <a:off x="0" y="0"/>
          <a:ext cx="0" cy="0"/>
          <a:chOff x="0" y="0"/>
          <a:chExt cx="0" cy="0"/>
        </a:xfrm>
      </p:grpSpPr>
      <p:sp>
        <p:nvSpPr>
          <p:cNvPr id="3" name="Plassholder for innhold 2"/>
          <p:cNvSpPr>
            <a:spLocks noGrp="1"/>
          </p:cNvSpPr>
          <p:nvPr>
            <p:ph sz="half" idx="1"/>
          </p:nvPr>
        </p:nvSpPr>
        <p:spPr>
          <a:xfrm>
            <a:off x="954181" y="2700338"/>
            <a:ext cx="5980773" cy="3420428"/>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Plassholder for innhold 3"/>
          <p:cNvSpPr>
            <a:spLocks noGrp="1"/>
          </p:cNvSpPr>
          <p:nvPr>
            <p:ph sz="half" idx="2"/>
          </p:nvPr>
        </p:nvSpPr>
        <p:spPr>
          <a:xfrm>
            <a:off x="7075893" y="2700338"/>
            <a:ext cx="2880000" cy="3420428"/>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Plassholder for dato 4"/>
          <p:cNvSpPr>
            <a:spLocks noGrp="1"/>
          </p:cNvSpPr>
          <p:nvPr>
            <p:ph type="dt" sz="half" idx="10"/>
          </p:nvPr>
        </p:nvSpPr>
        <p:spPr/>
        <p:txBody>
          <a:bodyPr/>
          <a:lstStyle/>
          <a:p>
            <a:r>
              <a:rPr lang="en-GB" dirty="0">
                <a:solidFill>
                  <a:srgbClr val="003C65"/>
                </a:solidFill>
              </a:rPr>
              <a:t>Month 2016</a:t>
            </a:r>
          </a:p>
        </p:txBody>
      </p:sp>
      <p:sp>
        <p:nvSpPr>
          <p:cNvPr id="6" name="Plassholder for bunntekst 5"/>
          <p:cNvSpPr>
            <a:spLocks noGrp="1"/>
          </p:cNvSpPr>
          <p:nvPr>
            <p:ph type="ftr" sz="quarter" idx="11"/>
          </p:nvPr>
        </p:nvSpPr>
        <p:spPr/>
        <p:txBody>
          <a:bodyPr/>
          <a:lstStyle/>
          <a:p>
            <a:endParaRPr lang="en-GB" dirty="0">
              <a:solidFill>
                <a:srgbClr val="003C65"/>
              </a:solidFill>
            </a:endParaRPr>
          </a:p>
        </p:txBody>
      </p:sp>
      <p:sp>
        <p:nvSpPr>
          <p:cNvPr id="7" name="Plassholder for lysbildenummer 6"/>
          <p:cNvSpPr>
            <a:spLocks noGrp="1"/>
          </p:cNvSpPr>
          <p:nvPr>
            <p:ph type="sldNum" sz="quarter" idx="12"/>
          </p:nvPr>
        </p:nvSpPr>
        <p:spPr/>
        <p:txBody>
          <a:bodyPr/>
          <a:lstStyle/>
          <a:p>
            <a:fld id="{5751DFAA-887F-4071-8EAD-E8CA316FCF06}" type="slidenum">
              <a:rPr lang="en-GB" smtClean="0">
                <a:solidFill>
                  <a:srgbClr val="003C65"/>
                </a:solidFill>
              </a:rPr>
              <a:pPr/>
              <a:t>‹#›</a:t>
            </a:fld>
            <a:endParaRPr lang="en-GB" dirty="0">
              <a:solidFill>
                <a:srgbClr val="003C65"/>
              </a:solidFill>
            </a:endParaRPr>
          </a:p>
        </p:txBody>
      </p:sp>
      <p:sp>
        <p:nvSpPr>
          <p:cNvPr id="8" name="Tittel 7"/>
          <p:cNvSpPr>
            <a:spLocks noGrp="1"/>
          </p:cNvSpPr>
          <p:nvPr>
            <p:ph type="title"/>
          </p:nvPr>
        </p:nvSpPr>
        <p:spPr/>
        <p:txBody>
          <a:bodyPr/>
          <a:lstStyle/>
          <a:p>
            <a:r>
              <a:rPr lang="en-GB" dirty="0"/>
              <a:t>Click to edit Master title style</a:t>
            </a:r>
          </a:p>
        </p:txBody>
      </p:sp>
    </p:spTree>
    <p:extLst>
      <p:ext uri="{BB962C8B-B14F-4D97-AF65-F5344CB8AC3E}">
        <p14:creationId xmlns:p14="http://schemas.microsoft.com/office/powerpoint/2010/main" val="239130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alvsidebilde venstre">
    <p:spTree>
      <p:nvGrpSpPr>
        <p:cNvPr id="1" name=""/>
        <p:cNvGrpSpPr/>
        <p:nvPr/>
      </p:nvGrpSpPr>
      <p:grpSpPr>
        <a:xfrm>
          <a:off x="0" y="0"/>
          <a:ext cx="0" cy="0"/>
          <a:chOff x="0" y="0"/>
          <a:chExt cx="0" cy="0"/>
        </a:xfrm>
      </p:grpSpPr>
      <p:sp>
        <p:nvSpPr>
          <p:cNvPr id="4" name="Plassholder for innhold 3"/>
          <p:cNvSpPr>
            <a:spLocks noGrp="1"/>
          </p:cNvSpPr>
          <p:nvPr>
            <p:ph sz="half" idx="2" hasCustomPrompt="1"/>
          </p:nvPr>
        </p:nvSpPr>
        <p:spPr>
          <a:xfrm>
            <a:off x="6715276" y="2700338"/>
            <a:ext cx="4986948" cy="342042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ittel 7"/>
          <p:cNvSpPr>
            <a:spLocks noGrp="1"/>
          </p:cNvSpPr>
          <p:nvPr>
            <p:ph type="title"/>
          </p:nvPr>
        </p:nvSpPr>
        <p:spPr>
          <a:xfrm>
            <a:off x="6715276" y="907674"/>
            <a:ext cx="4986948" cy="1344716"/>
          </a:xfrm>
          <a:blipFill dpi="0" rotWithShape="1">
            <a:blip r:embed="rId2"/>
            <a:srcRect/>
            <a:tile tx="0" ty="0" sx="100000" sy="100000" flip="none" algn="bl"/>
          </a:blipFill>
        </p:spPr>
        <p:txBody>
          <a:bodyPr/>
          <a:lstStyle>
            <a:lvl1pPr>
              <a:lnSpc>
                <a:spcPct val="80000"/>
              </a:lnSpc>
              <a:defRPr/>
            </a:lvl1pPr>
          </a:lstStyle>
          <a:p>
            <a:r>
              <a:rPr lang="en-GB" dirty="0"/>
              <a:t>Click to edit Master title style</a:t>
            </a:r>
          </a:p>
        </p:txBody>
      </p:sp>
      <p:sp>
        <p:nvSpPr>
          <p:cNvPr id="2" name="Plassholder for bilde 1"/>
          <p:cNvSpPr>
            <a:spLocks noGrp="1"/>
          </p:cNvSpPr>
          <p:nvPr>
            <p:ph type="pic" sz="quarter" idx="13"/>
          </p:nvPr>
        </p:nvSpPr>
        <p:spPr>
          <a:xfrm>
            <a:off x="0" y="0"/>
            <a:ext cx="6099560" cy="6858858"/>
          </a:xfrm>
          <a:prstGeom prst="rect">
            <a:avLst/>
          </a:prstGeom>
          <a:solidFill>
            <a:schemeClr val="bg2">
              <a:lumMod val="50000"/>
            </a:schemeClr>
          </a:solidFill>
        </p:spPr>
        <p:txBody>
          <a:bodyPr lIns="0" tIns="2520504" rIns="0" bIns="0" anchor="t" anchorCtr="1"/>
          <a:lstStyle>
            <a:lvl1pPr marL="0" indent="0">
              <a:buNone/>
              <a:defRPr/>
            </a:lvl1pPr>
          </a:lstStyle>
          <a:p>
            <a:r>
              <a:rPr lang="en-GB" dirty="0"/>
              <a:t>Click icon to add picture</a:t>
            </a:r>
          </a:p>
        </p:txBody>
      </p:sp>
      <p:sp>
        <p:nvSpPr>
          <p:cNvPr id="3" name="Plassholder for dato 2"/>
          <p:cNvSpPr>
            <a:spLocks noGrp="1"/>
          </p:cNvSpPr>
          <p:nvPr>
            <p:ph type="dt" sz="half" idx="15"/>
          </p:nvPr>
        </p:nvSpPr>
        <p:spPr/>
        <p:txBody>
          <a:bodyPr/>
          <a:lstStyle/>
          <a:p>
            <a:r>
              <a:rPr lang="en-GB" dirty="0"/>
              <a:t>Month 2016</a:t>
            </a:r>
          </a:p>
        </p:txBody>
      </p:sp>
      <p:sp>
        <p:nvSpPr>
          <p:cNvPr id="5" name="Plassholder for bunntekst 4"/>
          <p:cNvSpPr>
            <a:spLocks noGrp="1"/>
          </p:cNvSpPr>
          <p:nvPr>
            <p:ph type="ftr" sz="quarter" idx="16"/>
          </p:nvPr>
        </p:nvSpPr>
        <p:spPr/>
        <p:txBody>
          <a:bodyPr/>
          <a:lstStyle/>
          <a:p>
            <a:endParaRPr lang="en-GB" dirty="0"/>
          </a:p>
        </p:txBody>
      </p:sp>
      <p:sp>
        <p:nvSpPr>
          <p:cNvPr id="6" name="Plassholder for lysbildenummer 5"/>
          <p:cNvSpPr>
            <a:spLocks noGrp="1"/>
          </p:cNvSpPr>
          <p:nvPr>
            <p:ph type="sldNum" sz="quarter" idx="17"/>
          </p:nvPr>
        </p:nvSpPr>
        <p:spPr/>
        <p:txBody>
          <a:bodyPr/>
          <a:lstStyle/>
          <a:p>
            <a:fld id="{5751DFAA-887F-4071-8EAD-E8CA316FCF06}" type="slidenum">
              <a:rPr lang="en-GB" smtClean="0"/>
              <a:pPr/>
              <a:t>‹#›</a:t>
            </a:fld>
            <a:endParaRPr lang="en-GB" dirty="0"/>
          </a:p>
        </p:txBody>
      </p:sp>
    </p:spTree>
    <p:extLst>
      <p:ext uri="{BB962C8B-B14F-4D97-AF65-F5344CB8AC3E}">
        <p14:creationId xmlns:p14="http://schemas.microsoft.com/office/powerpoint/2010/main" val="21429566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ammenligning">
    <p:spTree>
      <p:nvGrpSpPr>
        <p:cNvPr id="1" name=""/>
        <p:cNvGrpSpPr/>
        <p:nvPr/>
      </p:nvGrpSpPr>
      <p:grpSpPr>
        <a:xfrm>
          <a:off x="0" y="0"/>
          <a:ext cx="0" cy="0"/>
          <a:chOff x="0" y="0"/>
          <a:chExt cx="0" cy="0"/>
        </a:xfrm>
      </p:grpSpPr>
      <p:sp>
        <p:nvSpPr>
          <p:cNvPr id="3" name="Plassholder for tekst 2"/>
          <p:cNvSpPr>
            <a:spLocks noGrp="1"/>
          </p:cNvSpPr>
          <p:nvPr>
            <p:ph type="body" idx="1"/>
          </p:nvPr>
        </p:nvSpPr>
        <p:spPr>
          <a:xfrm>
            <a:off x="954181" y="2700337"/>
            <a:ext cx="4320821" cy="585073"/>
          </a:xfrm>
        </p:spPr>
        <p:txBody>
          <a:bodyPr anchor="t">
            <a:normAutofit/>
          </a:bodyPr>
          <a:lstStyle>
            <a:lvl1pPr marL="0" indent="0">
              <a:buNone/>
              <a:defRPr sz="1800" b="1"/>
            </a:lvl1pPr>
            <a:lvl2pPr marL="457268" indent="0">
              <a:buNone/>
              <a:defRPr sz="2000" b="1"/>
            </a:lvl2pPr>
            <a:lvl3pPr marL="914537" indent="0">
              <a:buNone/>
              <a:defRPr sz="1800" b="1"/>
            </a:lvl3pPr>
            <a:lvl4pPr marL="1371806" indent="0">
              <a:buNone/>
              <a:defRPr sz="1600" b="1"/>
            </a:lvl4pPr>
            <a:lvl5pPr marL="1829074" indent="0">
              <a:buNone/>
              <a:defRPr sz="1600" b="1"/>
            </a:lvl5pPr>
            <a:lvl6pPr marL="2286343" indent="0">
              <a:buNone/>
              <a:defRPr sz="1600" b="1"/>
            </a:lvl6pPr>
            <a:lvl7pPr marL="2743612" indent="0">
              <a:buNone/>
              <a:defRPr sz="1600" b="1"/>
            </a:lvl7pPr>
            <a:lvl8pPr marL="3200880" indent="0">
              <a:buNone/>
              <a:defRPr sz="1600" b="1"/>
            </a:lvl8pPr>
            <a:lvl9pPr marL="3658148" indent="0">
              <a:buNone/>
              <a:defRPr sz="1600" b="1"/>
            </a:lvl9pPr>
          </a:lstStyle>
          <a:p>
            <a:pPr lvl="0"/>
            <a:r>
              <a:rPr lang="en-GB" dirty="0"/>
              <a:t>Edit Master text styles</a:t>
            </a:r>
          </a:p>
        </p:txBody>
      </p:sp>
      <p:sp>
        <p:nvSpPr>
          <p:cNvPr id="4" name="Plassholder for innhold 3"/>
          <p:cNvSpPr>
            <a:spLocks noGrp="1"/>
          </p:cNvSpPr>
          <p:nvPr>
            <p:ph sz="half" idx="2"/>
          </p:nvPr>
        </p:nvSpPr>
        <p:spPr>
          <a:xfrm>
            <a:off x="954181" y="3285410"/>
            <a:ext cx="4320821" cy="2835355"/>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Plassholder for tekst 4"/>
          <p:cNvSpPr>
            <a:spLocks noGrp="1"/>
          </p:cNvSpPr>
          <p:nvPr>
            <p:ph type="body" sz="quarter" idx="3"/>
          </p:nvPr>
        </p:nvSpPr>
        <p:spPr>
          <a:xfrm>
            <a:off x="5635071" y="2700337"/>
            <a:ext cx="4320821" cy="585073"/>
          </a:xfrm>
        </p:spPr>
        <p:txBody>
          <a:bodyPr anchor="t">
            <a:normAutofit/>
          </a:bodyPr>
          <a:lstStyle>
            <a:lvl1pPr marL="0" indent="0">
              <a:buNone/>
              <a:defRPr sz="1800" b="1"/>
            </a:lvl1pPr>
            <a:lvl2pPr marL="457268" indent="0">
              <a:buNone/>
              <a:defRPr sz="2000" b="1"/>
            </a:lvl2pPr>
            <a:lvl3pPr marL="914537" indent="0">
              <a:buNone/>
              <a:defRPr sz="1800" b="1"/>
            </a:lvl3pPr>
            <a:lvl4pPr marL="1371806" indent="0">
              <a:buNone/>
              <a:defRPr sz="1600" b="1"/>
            </a:lvl4pPr>
            <a:lvl5pPr marL="1829074" indent="0">
              <a:buNone/>
              <a:defRPr sz="1600" b="1"/>
            </a:lvl5pPr>
            <a:lvl6pPr marL="2286343" indent="0">
              <a:buNone/>
              <a:defRPr sz="1600" b="1"/>
            </a:lvl6pPr>
            <a:lvl7pPr marL="2743612" indent="0">
              <a:buNone/>
              <a:defRPr sz="1600" b="1"/>
            </a:lvl7pPr>
            <a:lvl8pPr marL="3200880" indent="0">
              <a:buNone/>
              <a:defRPr sz="1600" b="1"/>
            </a:lvl8pPr>
            <a:lvl9pPr marL="3658148" indent="0">
              <a:buNone/>
              <a:defRPr sz="1600" b="1"/>
            </a:lvl9pPr>
          </a:lstStyle>
          <a:p>
            <a:pPr lvl="0"/>
            <a:r>
              <a:rPr lang="en-GB" dirty="0"/>
              <a:t>Edit Master text styles</a:t>
            </a:r>
          </a:p>
        </p:txBody>
      </p:sp>
      <p:sp>
        <p:nvSpPr>
          <p:cNvPr id="6" name="Plassholder for innhold 5"/>
          <p:cNvSpPr>
            <a:spLocks noGrp="1"/>
          </p:cNvSpPr>
          <p:nvPr>
            <p:ph sz="quarter" idx="4"/>
          </p:nvPr>
        </p:nvSpPr>
        <p:spPr>
          <a:xfrm>
            <a:off x="5635071" y="3285410"/>
            <a:ext cx="4320821" cy="2835355"/>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Plassholder for dato 6"/>
          <p:cNvSpPr>
            <a:spLocks noGrp="1"/>
          </p:cNvSpPr>
          <p:nvPr>
            <p:ph type="dt" sz="half" idx="10"/>
          </p:nvPr>
        </p:nvSpPr>
        <p:spPr/>
        <p:txBody>
          <a:bodyPr/>
          <a:lstStyle/>
          <a:p>
            <a:r>
              <a:rPr lang="en-GB" dirty="0">
                <a:solidFill>
                  <a:srgbClr val="003C65"/>
                </a:solidFill>
              </a:rPr>
              <a:t>Month 2016</a:t>
            </a:r>
          </a:p>
        </p:txBody>
      </p:sp>
      <p:sp>
        <p:nvSpPr>
          <p:cNvPr id="8" name="Plassholder for bunntekst 7"/>
          <p:cNvSpPr>
            <a:spLocks noGrp="1"/>
          </p:cNvSpPr>
          <p:nvPr>
            <p:ph type="ftr" sz="quarter" idx="11"/>
          </p:nvPr>
        </p:nvSpPr>
        <p:spPr/>
        <p:txBody>
          <a:bodyPr/>
          <a:lstStyle/>
          <a:p>
            <a:endParaRPr lang="en-GB" dirty="0">
              <a:solidFill>
                <a:srgbClr val="003C65"/>
              </a:solidFill>
            </a:endParaRPr>
          </a:p>
        </p:txBody>
      </p:sp>
      <p:sp>
        <p:nvSpPr>
          <p:cNvPr id="9" name="Plassholder for lysbildenummer 8"/>
          <p:cNvSpPr>
            <a:spLocks noGrp="1"/>
          </p:cNvSpPr>
          <p:nvPr>
            <p:ph type="sldNum" sz="quarter" idx="12"/>
          </p:nvPr>
        </p:nvSpPr>
        <p:spPr/>
        <p:txBody>
          <a:bodyPr/>
          <a:lstStyle/>
          <a:p>
            <a:fld id="{5751DFAA-887F-4071-8EAD-E8CA316FCF06}" type="slidenum">
              <a:rPr lang="en-GB" smtClean="0">
                <a:solidFill>
                  <a:srgbClr val="003C65"/>
                </a:solidFill>
              </a:rPr>
              <a:pPr/>
              <a:t>‹#›</a:t>
            </a:fld>
            <a:endParaRPr lang="en-GB" dirty="0">
              <a:solidFill>
                <a:srgbClr val="003C65"/>
              </a:solidFill>
            </a:endParaRPr>
          </a:p>
        </p:txBody>
      </p:sp>
      <p:sp>
        <p:nvSpPr>
          <p:cNvPr id="10" name="Tittel 9"/>
          <p:cNvSpPr>
            <a:spLocks noGrp="1"/>
          </p:cNvSpPr>
          <p:nvPr>
            <p:ph type="title"/>
          </p:nvPr>
        </p:nvSpPr>
        <p:spPr/>
        <p:txBody>
          <a:bodyPr/>
          <a:lstStyle/>
          <a:p>
            <a:r>
              <a:rPr lang="en-GB" dirty="0"/>
              <a:t>Click to edit Master title style</a:t>
            </a:r>
          </a:p>
        </p:txBody>
      </p:sp>
    </p:spTree>
    <p:extLst>
      <p:ext uri="{BB962C8B-B14F-4D97-AF65-F5344CB8AC3E}">
        <p14:creationId xmlns:p14="http://schemas.microsoft.com/office/powerpoint/2010/main" val="23957620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GB" dirty="0"/>
              <a:t>Click to edit Master title style</a:t>
            </a:r>
          </a:p>
        </p:txBody>
      </p:sp>
      <p:sp>
        <p:nvSpPr>
          <p:cNvPr id="3" name="Plassholder for dato 2"/>
          <p:cNvSpPr>
            <a:spLocks noGrp="1"/>
          </p:cNvSpPr>
          <p:nvPr>
            <p:ph type="dt" sz="half" idx="10"/>
          </p:nvPr>
        </p:nvSpPr>
        <p:spPr/>
        <p:txBody>
          <a:bodyPr/>
          <a:lstStyle/>
          <a:p>
            <a:r>
              <a:rPr lang="en-GB" dirty="0">
                <a:solidFill>
                  <a:srgbClr val="003C65"/>
                </a:solidFill>
              </a:rPr>
              <a:t>Month 2016</a:t>
            </a:r>
          </a:p>
        </p:txBody>
      </p:sp>
      <p:sp>
        <p:nvSpPr>
          <p:cNvPr id="4" name="Plassholder for bunntekst 3"/>
          <p:cNvSpPr>
            <a:spLocks noGrp="1"/>
          </p:cNvSpPr>
          <p:nvPr>
            <p:ph type="ftr" sz="quarter" idx="11"/>
          </p:nvPr>
        </p:nvSpPr>
        <p:spPr/>
        <p:txBody>
          <a:bodyPr/>
          <a:lstStyle/>
          <a:p>
            <a:endParaRPr lang="en-GB" dirty="0">
              <a:solidFill>
                <a:srgbClr val="003C65"/>
              </a:solidFill>
            </a:endParaRPr>
          </a:p>
        </p:txBody>
      </p:sp>
      <p:sp>
        <p:nvSpPr>
          <p:cNvPr id="5" name="Plassholder for lysbildenummer 4"/>
          <p:cNvSpPr>
            <a:spLocks noGrp="1"/>
          </p:cNvSpPr>
          <p:nvPr>
            <p:ph type="sldNum" sz="quarter" idx="12"/>
          </p:nvPr>
        </p:nvSpPr>
        <p:spPr/>
        <p:txBody>
          <a:bodyPr/>
          <a:lstStyle/>
          <a:p>
            <a:fld id="{5751DFAA-887F-4071-8EAD-E8CA316FCF06}" type="slidenum">
              <a:rPr lang="en-GB" smtClean="0">
                <a:solidFill>
                  <a:srgbClr val="003C65"/>
                </a:solidFill>
              </a:rPr>
              <a:pPr/>
              <a:t>‹#›</a:t>
            </a:fld>
            <a:endParaRPr lang="en-GB" dirty="0">
              <a:solidFill>
                <a:srgbClr val="003C65"/>
              </a:solidFill>
            </a:endParaRPr>
          </a:p>
        </p:txBody>
      </p:sp>
    </p:spTree>
    <p:extLst>
      <p:ext uri="{BB962C8B-B14F-4D97-AF65-F5344CB8AC3E}">
        <p14:creationId xmlns:p14="http://schemas.microsoft.com/office/powerpoint/2010/main" val="14453497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r>
              <a:rPr lang="en-GB" dirty="0">
                <a:solidFill>
                  <a:srgbClr val="003C65"/>
                </a:solidFill>
              </a:rPr>
              <a:t>Month 2016</a:t>
            </a:r>
          </a:p>
        </p:txBody>
      </p:sp>
      <p:sp>
        <p:nvSpPr>
          <p:cNvPr id="3" name="Plassholder for bunntekst 2"/>
          <p:cNvSpPr>
            <a:spLocks noGrp="1"/>
          </p:cNvSpPr>
          <p:nvPr>
            <p:ph type="ftr" sz="quarter" idx="11"/>
          </p:nvPr>
        </p:nvSpPr>
        <p:spPr/>
        <p:txBody>
          <a:bodyPr/>
          <a:lstStyle/>
          <a:p>
            <a:endParaRPr lang="en-GB" dirty="0">
              <a:solidFill>
                <a:srgbClr val="003C65"/>
              </a:solidFill>
            </a:endParaRPr>
          </a:p>
        </p:txBody>
      </p:sp>
      <p:sp>
        <p:nvSpPr>
          <p:cNvPr id="4" name="Plassholder for lysbildenummer 3"/>
          <p:cNvSpPr>
            <a:spLocks noGrp="1"/>
          </p:cNvSpPr>
          <p:nvPr>
            <p:ph type="sldNum" sz="quarter" idx="12"/>
          </p:nvPr>
        </p:nvSpPr>
        <p:spPr/>
        <p:txBody>
          <a:bodyPr/>
          <a:lstStyle/>
          <a:p>
            <a:fld id="{5751DFAA-887F-4071-8EAD-E8CA316FCF06}" type="slidenum">
              <a:rPr lang="en-GB" smtClean="0">
                <a:solidFill>
                  <a:srgbClr val="003C65"/>
                </a:solidFill>
              </a:rPr>
              <a:pPr/>
              <a:t>‹#›</a:t>
            </a:fld>
            <a:endParaRPr lang="en-GB" dirty="0">
              <a:solidFill>
                <a:srgbClr val="003C65"/>
              </a:solidFill>
            </a:endParaRPr>
          </a:p>
        </p:txBody>
      </p:sp>
    </p:spTree>
    <p:extLst>
      <p:ext uri="{BB962C8B-B14F-4D97-AF65-F5344CB8AC3E}">
        <p14:creationId xmlns:p14="http://schemas.microsoft.com/office/powerpoint/2010/main" val="923579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1_Helsidebilde">
    <p:spTree>
      <p:nvGrpSpPr>
        <p:cNvPr id="1" name=""/>
        <p:cNvGrpSpPr/>
        <p:nvPr/>
      </p:nvGrpSpPr>
      <p:grpSpPr>
        <a:xfrm>
          <a:off x="0" y="0"/>
          <a:ext cx="0" cy="0"/>
          <a:chOff x="0" y="0"/>
          <a:chExt cx="0" cy="0"/>
        </a:xfrm>
      </p:grpSpPr>
      <p:sp>
        <p:nvSpPr>
          <p:cNvPr id="9" name="Plassholder for bilde 8"/>
          <p:cNvSpPr>
            <a:spLocks noGrp="1"/>
          </p:cNvSpPr>
          <p:nvPr>
            <p:ph type="pic" sz="quarter" idx="10"/>
          </p:nvPr>
        </p:nvSpPr>
        <p:spPr>
          <a:xfrm>
            <a:off x="0" y="0"/>
            <a:ext cx="12192000" cy="6858000"/>
          </a:xfrm>
          <a:solidFill>
            <a:schemeClr val="tx2">
              <a:lumMod val="50000"/>
            </a:schemeClr>
          </a:solidFill>
        </p:spPr>
        <p:txBody>
          <a:bodyPr tIns="2880576" anchor="t" anchorCtr="1">
            <a:normAutofit/>
          </a:bodyPr>
          <a:lstStyle>
            <a:lvl1pPr marL="0" indent="0">
              <a:buNone/>
              <a:defRPr sz="1500"/>
            </a:lvl1pPr>
          </a:lstStyle>
          <a:p>
            <a:endParaRPr lang="en-GB"/>
          </a:p>
        </p:txBody>
      </p:sp>
      <p:sp>
        <p:nvSpPr>
          <p:cNvPr id="2" name="Tittel 1"/>
          <p:cNvSpPr>
            <a:spLocks noGrp="1"/>
          </p:cNvSpPr>
          <p:nvPr>
            <p:ph type="title" hasCustomPrompt="1"/>
          </p:nvPr>
        </p:nvSpPr>
        <p:spPr/>
        <p:txBody>
          <a:bodyPr/>
          <a:lstStyle/>
          <a:p>
            <a:r>
              <a:rPr lang="en-GB" dirty="0" err="1"/>
              <a:t>Klikk</a:t>
            </a:r>
            <a:r>
              <a:rPr lang="en-GB" dirty="0"/>
              <a:t> for å </a:t>
            </a:r>
            <a:r>
              <a:rPr lang="en-GB" dirty="0" err="1"/>
              <a:t>redigere</a:t>
            </a:r>
            <a:r>
              <a:rPr lang="en-GB" dirty="0"/>
              <a:t> </a:t>
            </a:r>
            <a:r>
              <a:rPr lang="en-GB" dirty="0" err="1"/>
              <a:t>tittelstil</a:t>
            </a:r>
            <a:endParaRPr lang="en-GB" dirty="0"/>
          </a:p>
        </p:txBody>
      </p:sp>
      <p:sp>
        <p:nvSpPr>
          <p:cNvPr id="3" name="Plassholder for dato 2"/>
          <p:cNvSpPr>
            <a:spLocks noGrp="1"/>
          </p:cNvSpPr>
          <p:nvPr>
            <p:ph type="dt" sz="half" idx="15"/>
          </p:nvPr>
        </p:nvSpPr>
        <p:spPr/>
        <p:txBody>
          <a:bodyPr/>
          <a:lstStyle/>
          <a:p>
            <a:r>
              <a:rPr lang="en-GB" dirty="0">
                <a:solidFill>
                  <a:srgbClr val="003C65"/>
                </a:solidFill>
              </a:rPr>
              <a:t>Month 2016</a:t>
            </a:r>
          </a:p>
        </p:txBody>
      </p:sp>
      <p:sp>
        <p:nvSpPr>
          <p:cNvPr id="4" name="Plassholder for bunntekst 3"/>
          <p:cNvSpPr>
            <a:spLocks noGrp="1"/>
          </p:cNvSpPr>
          <p:nvPr>
            <p:ph type="ftr" sz="quarter" idx="16"/>
          </p:nvPr>
        </p:nvSpPr>
        <p:spPr/>
        <p:txBody>
          <a:bodyPr/>
          <a:lstStyle/>
          <a:p>
            <a:endParaRPr lang="en-GB" dirty="0">
              <a:solidFill>
                <a:srgbClr val="003C65"/>
              </a:solidFill>
            </a:endParaRPr>
          </a:p>
        </p:txBody>
      </p:sp>
      <p:sp>
        <p:nvSpPr>
          <p:cNvPr id="5" name="Plassholder for lysbildenummer 4"/>
          <p:cNvSpPr>
            <a:spLocks noGrp="1"/>
          </p:cNvSpPr>
          <p:nvPr>
            <p:ph type="sldNum" sz="quarter" idx="17"/>
          </p:nvPr>
        </p:nvSpPr>
        <p:spPr/>
        <p:txBody>
          <a:bodyPr/>
          <a:lstStyle/>
          <a:p>
            <a:fld id="{5751DFAA-887F-4071-8EAD-E8CA316FCF06}" type="slidenum">
              <a:rPr lang="en-GB" smtClean="0">
                <a:solidFill>
                  <a:srgbClr val="003C65"/>
                </a:solidFill>
              </a:rPr>
              <a:pPr/>
              <a:t>‹#›</a:t>
            </a:fld>
            <a:endParaRPr lang="en-GB" dirty="0">
              <a:solidFill>
                <a:srgbClr val="003C65"/>
              </a:solidFill>
            </a:endParaRPr>
          </a:p>
        </p:txBody>
      </p:sp>
      <p:sp>
        <p:nvSpPr>
          <p:cNvPr id="12" name="smartart"/>
          <p:cNvSpPr>
            <a:spLocks noGrp="1"/>
          </p:cNvSpPr>
          <p:nvPr>
            <p:ph type="dgm" sz="quarter" idx="19" hasCustomPrompt="1"/>
          </p:nvPr>
        </p:nvSpPr>
        <p:spPr>
          <a:xfrm>
            <a:off x="10793052" y="6255782"/>
            <a:ext cx="981186" cy="21422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lIns="0" tIns="0" rIns="0" bIns="0"/>
          <a:lstStyle>
            <a:lvl1pPr marL="0" indent="0">
              <a:buNone/>
              <a:defRPr sz="100" baseline="0"/>
            </a:lvl1pPr>
          </a:lstStyle>
          <a:p>
            <a:r>
              <a:rPr lang="en-GB" sz="100" dirty="0"/>
              <a:t> </a:t>
            </a:r>
            <a:endParaRPr lang="en-GB" dirty="0"/>
          </a:p>
        </p:txBody>
      </p:sp>
      <p:pic>
        <p:nvPicPr>
          <p:cNvPr id="13" name="logo_hvit"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93051" y="6255782"/>
            <a:ext cx="981013" cy="214063"/>
          </a:xfrm>
          <a:prstGeom prst="rect">
            <a:avLst/>
          </a:prstGeom>
        </p:spPr>
      </p:pic>
      <p:pic>
        <p:nvPicPr>
          <p:cNvPr id="14" name="logo_blaa"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793051" y="6255782"/>
            <a:ext cx="981013" cy="214063"/>
          </a:xfrm>
          <a:prstGeom prst="rect">
            <a:avLst/>
          </a:prstGeom>
        </p:spPr>
      </p:pic>
    </p:spTree>
    <p:extLst>
      <p:ext uri="{BB962C8B-B14F-4D97-AF65-F5344CB8AC3E}">
        <p14:creationId xmlns:p14="http://schemas.microsoft.com/office/powerpoint/2010/main" val="164907900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rside med bilder splitt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9F8F-D418-4FBA-825E-A63F2DDD8F1E}"/>
              </a:ext>
            </a:extLst>
          </p:cNvPr>
          <p:cNvSpPr>
            <a:spLocks noGrp="1"/>
          </p:cNvSpPr>
          <p:nvPr>
            <p:ph type="ctrTitle" hasCustomPrompt="1"/>
          </p:nvPr>
        </p:nvSpPr>
        <p:spPr>
          <a:xfrm>
            <a:off x="720090" y="3662827"/>
            <a:ext cx="3414486" cy="1066446"/>
          </a:xfrm>
        </p:spPr>
        <p:txBody>
          <a:bodyPr lIns="0" tIns="0" rIns="0" bIns="0" anchor="b">
            <a:noAutofit/>
          </a:bodyPr>
          <a:lstStyle>
            <a:lvl1pPr algn="l">
              <a:defRPr sz="3850" b="1" spc="0" baseline="0">
                <a:solidFill>
                  <a:srgbClr val="05427C"/>
                </a:solidFill>
              </a:defRPr>
            </a:lvl1pPr>
          </a:lstStyle>
          <a:p>
            <a:r>
              <a:rPr lang="nb-NO"/>
              <a:t>En kort tittel</a:t>
            </a:r>
          </a:p>
        </p:txBody>
      </p:sp>
      <p:sp>
        <p:nvSpPr>
          <p:cNvPr id="3" name="Subtitle 2">
            <a:extLst>
              <a:ext uri="{FF2B5EF4-FFF2-40B4-BE49-F238E27FC236}">
                <a16:creationId xmlns:a16="http://schemas.microsoft.com/office/drawing/2014/main" id="{8637D6E0-F061-4BBC-8DBC-562373D266A8}"/>
              </a:ext>
            </a:extLst>
          </p:cNvPr>
          <p:cNvSpPr>
            <a:spLocks noGrp="1"/>
          </p:cNvSpPr>
          <p:nvPr>
            <p:ph type="subTitle" idx="1"/>
          </p:nvPr>
        </p:nvSpPr>
        <p:spPr>
          <a:xfrm>
            <a:off x="720090" y="4931786"/>
            <a:ext cx="3414486" cy="676275"/>
          </a:xfrm>
        </p:spPr>
        <p:txBody>
          <a:bodyPr lIns="0" tIns="0" rIns="0" bIns="0">
            <a:noAutofit/>
          </a:bodyPr>
          <a:lstStyle>
            <a:lvl1pPr marL="0" indent="0" algn="l">
              <a:lnSpc>
                <a:spcPct val="107000"/>
              </a:lnSpc>
              <a:spcBef>
                <a:spcPts val="0"/>
              </a:spcBef>
              <a:buNone/>
              <a:defRPr sz="2100">
                <a:solidFill>
                  <a:srgbClr val="05427C"/>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sp>
        <p:nvSpPr>
          <p:cNvPr id="5" name="Footer Placeholder 4">
            <a:extLst>
              <a:ext uri="{FF2B5EF4-FFF2-40B4-BE49-F238E27FC236}">
                <a16:creationId xmlns:a16="http://schemas.microsoft.com/office/drawing/2014/main" id="{8EDAF1BB-D4DD-4390-8C59-BBD2D2C67E20}"/>
              </a:ext>
            </a:extLst>
          </p:cNvPr>
          <p:cNvSpPr>
            <a:spLocks noGrp="1"/>
          </p:cNvSpPr>
          <p:nvPr>
            <p:ph type="ftr" sz="quarter" idx="11"/>
          </p:nvPr>
        </p:nvSpPr>
        <p:spPr>
          <a:xfrm>
            <a:off x="2102644" y="580338"/>
            <a:ext cx="2031207" cy="612925"/>
          </a:xfrm>
        </p:spPr>
        <p:txBody>
          <a:bodyPr lIns="0" tIns="0" rIns="0" bIns="0" anchor="b">
            <a:noAutofit/>
          </a:bodyPr>
          <a:lstStyle>
            <a:lvl1pPr algn="l">
              <a:lnSpc>
                <a:spcPct val="90000"/>
              </a:lnSpc>
              <a:defRPr sz="1400">
                <a:solidFill>
                  <a:schemeClr val="tx2"/>
                </a:solidFill>
              </a:defRPr>
            </a:lvl1pPr>
          </a:lstStyle>
          <a:p>
            <a:pPr>
              <a:lnSpc>
                <a:spcPct val="90000"/>
              </a:lnSpc>
            </a:pPr>
            <a:r>
              <a:rPr lang="nb-NO"/>
              <a:t>Teknologi for et bedre samfunn</a:t>
            </a:r>
          </a:p>
        </p:txBody>
      </p:sp>
      <p:sp>
        <p:nvSpPr>
          <p:cNvPr id="25" name="Picture Placeholder 24">
            <a:extLst>
              <a:ext uri="{FF2B5EF4-FFF2-40B4-BE49-F238E27FC236}">
                <a16:creationId xmlns:a16="http://schemas.microsoft.com/office/drawing/2014/main" id="{48F152A9-0360-426A-B041-448208E46CB2}"/>
              </a:ext>
            </a:extLst>
          </p:cNvPr>
          <p:cNvSpPr>
            <a:spLocks noGrp="1"/>
          </p:cNvSpPr>
          <p:nvPr>
            <p:ph type="pic" sz="quarter" idx="16"/>
          </p:nvPr>
        </p:nvSpPr>
        <p:spPr>
          <a:xfrm>
            <a:off x="7313390" y="-325"/>
            <a:ext cx="4878610" cy="6858325"/>
          </a:xfrm>
          <a:custGeom>
            <a:avLst/>
            <a:gdLst>
              <a:gd name="connsiteX0" fmla="*/ 0 w 4878610"/>
              <a:gd name="connsiteY0" fmla="*/ 0 h 6858325"/>
              <a:gd name="connsiteX1" fmla="*/ 4878610 w 4878610"/>
              <a:gd name="connsiteY1" fmla="*/ 0 h 6858325"/>
              <a:gd name="connsiteX2" fmla="*/ 4878610 w 4878610"/>
              <a:gd name="connsiteY2" fmla="*/ 6858325 h 6858325"/>
              <a:gd name="connsiteX3" fmla="*/ 0 w 4878610"/>
              <a:gd name="connsiteY3" fmla="*/ 6858325 h 6858325"/>
              <a:gd name="connsiteX4" fmla="*/ 2479964 w 4878610"/>
              <a:gd name="connsiteY4" fmla="*/ 325 h 6858325"/>
              <a:gd name="connsiteX5" fmla="*/ 0 w 4878610"/>
              <a:gd name="connsiteY5" fmla="*/ 325 h 685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8610" h="6858325">
                <a:moveTo>
                  <a:pt x="0" y="0"/>
                </a:moveTo>
                <a:lnTo>
                  <a:pt x="4878610" y="0"/>
                </a:lnTo>
                <a:lnTo>
                  <a:pt x="4878610" y="6858325"/>
                </a:lnTo>
                <a:lnTo>
                  <a:pt x="0" y="6858325"/>
                </a:lnTo>
                <a:lnTo>
                  <a:pt x="2479964" y="325"/>
                </a:lnTo>
                <a:lnTo>
                  <a:pt x="0" y="325"/>
                </a:lnTo>
                <a:close/>
              </a:path>
            </a:pathLst>
          </a:custGeom>
        </p:spPr>
        <p:txBody>
          <a:bodyPr wrap="square">
            <a:noAutofit/>
          </a:bodyPr>
          <a:lstStyle>
            <a:lvl1pPr>
              <a:buNone/>
              <a:defRPr/>
            </a:lvl1pPr>
          </a:lstStyle>
          <a:p>
            <a:r>
              <a:rPr lang="nb-NO"/>
              <a:t>Klikk på ikonet for å legge til et bilde</a:t>
            </a:r>
          </a:p>
        </p:txBody>
      </p:sp>
      <p:sp>
        <p:nvSpPr>
          <p:cNvPr id="30" name="Picture Placeholder 29">
            <a:extLst>
              <a:ext uri="{FF2B5EF4-FFF2-40B4-BE49-F238E27FC236}">
                <a16:creationId xmlns:a16="http://schemas.microsoft.com/office/drawing/2014/main" id="{4CC0A7DB-27EF-4BE8-93B0-2E99409AE43A}"/>
              </a:ext>
            </a:extLst>
          </p:cNvPr>
          <p:cNvSpPr>
            <a:spLocks noGrp="1"/>
          </p:cNvSpPr>
          <p:nvPr>
            <p:ph type="pic" sz="quarter" idx="17"/>
          </p:nvPr>
        </p:nvSpPr>
        <p:spPr>
          <a:xfrm>
            <a:off x="4947018" y="0"/>
            <a:ext cx="4850393" cy="6858000"/>
          </a:xfrm>
          <a:custGeom>
            <a:avLst/>
            <a:gdLst>
              <a:gd name="connsiteX0" fmla="*/ 0 w 4850393"/>
              <a:gd name="connsiteY0" fmla="*/ 0 h 6858000"/>
              <a:gd name="connsiteX1" fmla="*/ 4850393 w 4850393"/>
              <a:gd name="connsiteY1" fmla="*/ 0 h 6858000"/>
              <a:gd name="connsiteX2" fmla="*/ 2369916 w 4850393"/>
              <a:gd name="connsiteY2" fmla="*/ 6858000 h 6858000"/>
              <a:gd name="connsiteX3" fmla="*/ 0 w 48503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50393" h="6858000">
                <a:moveTo>
                  <a:pt x="0" y="0"/>
                </a:moveTo>
                <a:lnTo>
                  <a:pt x="4850393" y="0"/>
                </a:lnTo>
                <a:lnTo>
                  <a:pt x="2369916" y="6858000"/>
                </a:lnTo>
                <a:lnTo>
                  <a:pt x="0" y="6858000"/>
                </a:lnTo>
                <a:close/>
              </a:path>
            </a:pathLst>
          </a:custGeom>
        </p:spPr>
        <p:txBody>
          <a:bodyPr wrap="square">
            <a:noAutofit/>
          </a:bodyPr>
          <a:lstStyle>
            <a:lvl1pPr>
              <a:buNone/>
              <a:defRPr/>
            </a:lvl1pPr>
          </a:lstStyle>
          <a:p>
            <a:r>
              <a:rPr lang="nb-NO"/>
              <a:t>Klikk på ikonet for å legge til et bilde</a:t>
            </a:r>
          </a:p>
        </p:txBody>
      </p:sp>
      <p:pic>
        <p:nvPicPr>
          <p:cNvPr id="31" name="Graphic 30">
            <a:extLst>
              <a:ext uri="{FF2B5EF4-FFF2-40B4-BE49-F238E27FC236}">
                <a16:creationId xmlns:a16="http://schemas.microsoft.com/office/drawing/2014/main" id="{655D799E-E9E5-46D2-A4A8-C2991ED7CD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0090" y="0"/>
            <a:ext cx="1096735" cy="1304666"/>
          </a:xfrm>
          <a:prstGeom prst="rect">
            <a:avLst/>
          </a:prstGeom>
        </p:spPr>
      </p:pic>
    </p:spTree>
    <p:extLst>
      <p:ext uri="{BB962C8B-B14F-4D97-AF65-F5344CB8AC3E}">
        <p14:creationId xmlns:p14="http://schemas.microsoft.com/office/powerpoint/2010/main" val="4536273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ide med heldekkende bilde">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2CB31F07-7988-4E6E-9EB1-1E331F9F3747}"/>
              </a:ext>
            </a:extLst>
          </p:cNvPr>
          <p:cNvSpPr>
            <a:spLocks noGrp="1"/>
          </p:cNvSpPr>
          <p:nvPr>
            <p:ph type="pic" sz="quarter" idx="13"/>
          </p:nvPr>
        </p:nvSpPr>
        <p:spPr>
          <a:xfrm>
            <a:off x="0" y="0"/>
            <a:ext cx="12192000" cy="6858000"/>
          </a:xfrm>
          <a:custGeom>
            <a:avLst/>
            <a:gdLst>
              <a:gd name="connsiteX0" fmla="*/ 0 w 12192000"/>
              <a:gd name="connsiteY0" fmla="*/ 0 h 6858000"/>
              <a:gd name="connsiteX1" fmla="*/ 722471 w 12192000"/>
              <a:gd name="connsiteY1" fmla="*/ 0 h 6858000"/>
              <a:gd name="connsiteX2" fmla="*/ 722471 w 12192000"/>
              <a:gd name="connsiteY2" fmla="*/ 1299762 h 6858000"/>
              <a:gd name="connsiteX3" fmla="*/ 1813407 w 12192000"/>
              <a:gd name="connsiteY3" fmla="*/ 1299762 h 6858000"/>
              <a:gd name="connsiteX4" fmla="*/ 1813407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722471" y="0"/>
                </a:lnTo>
                <a:lnTo>
                  <a:pt x="722471" y="1299762"/>
                </a:lnTo>
                <a:lnTo>
                  <a:pt x="1813407" y="1299762"/>
                </a:lnTo>
                <a:lnTo>
                  <a:pt x="1813407" y="0"/>
                </a:lnTo>
                <a:lnTo>
                  <a:pt x="12192000" y="0"/>
                </a:lnTo>
                <a:lnTo>
                  <a:pt x="12192000" y="6858000"/>
                </a:lnTo>
                <a:lnTo>
                  <a:pt x="0" y="6858000"/>
                </a:lnTo>
                <a:close/>
              </a:path>
            </a:pathLst>
          </a:custGeom>
        </p:spPr>
        <p:txBody>
          <a:bodyPr wrap="square">
            <a:noAutofit/>
          </a:bodyPr>
          <a:lstStyle>
            <a:lvl1pPr algn="ctr">
              <a:buNone/>
              <a:defRPr/>
            </a:lvl1pPr>
          </a:lstStyle>
          <a:p>
            <a:r>
              <a:rPr lang="nb-NO"/>
              <a:t>Klikk på ikonet for å legge til et bilde</a:t>
            </a:r>
          </a:p>
        </p:txBody>
      </p:sp>
      <p:sp>
        <p:nvSpPr>
          <p:cNvPr id="2" name="Title 1">
            <a:extLst>
              <a:ext uri="{FF2B5EF4-FFF2-40B4-BE49-F238E27FC236}">
                <a16:creationId xmlns:a16="http://schemas.microsoft.com/office/drawing/2014/main" id="{A1E49F8F-D418-4FBA-825E-A63F2DDD8F1E}"/>
              </a:ext>
            </a:extLst>
          </p:cNvPr>
          <p:cNvSpPr>
            <a:spLocks noGrp="1"/>
          </p:cNvSpPr>
          <p:nvPr>
            <p:ph type="ctrTitle" hasCustomPrompt="1"/>
          </p:nvPr>
        </p:nvSpPr>
        <p:spPr>
          <a:xfrm>
            <a:off x="0" y="3821445"/>
            <a:ext cx="5372100" cy="2074529"/>
          </a:xfrm>
          <a:solidFill>
            <a:schemeClr val="bg1"/>
          </a:solidFill>
        </p:spPr>
        <p:txBody>
          <a:bodyPr lIns="720000" tIns="360000" rIns="144000" bIns="1166400" anchor="b">
            <a:spAutoFit/>
          </a:bodyPr>
          <a:lstStyle>
            <a:lvl1pPr algn="l">
              <a:defRPr sz="3850" b="1" spc="0" baseline="0">
                <a:solidFill>
                  <a:srgbClr val="05427C"/>
                </a:solidFill>
              </a:defRPr>
            </a:lvl1pPr>
          </a:lstStyle>
          <a:p>
            <a:r>
              <a:rPr lang="nb-NO"/>
              <a:t>En kort tittel</a:t>
            </a:r>
          </a:p>
        </p:txBody>
      </p:sp>
      <p:sp>
        <p:nvSpPr>
          <p:cNvPr id="3" name="Subtitle 2">
            <a:extLst>
              <a:ext uri="{FF2B5EF4-FFF2-40B4-BE49-F238E27FC236}">
                <a16:creationId xmlns:a16="http://schemas.microsoft.com/office/drawing/2014/main" id="{8637D6E0-F061-4BBC-8DBC-562373D266A8}"/>
              </a:ext>
            </a:extLst>
          </p:cNvPr>
          <p:cNvSpPr>
            <a:spLocks noGrp="1"/>
          </p:cNvSpPr>
          <p:nvPr>
            <p:ph type="subTitle" idx="1"/>
          </p:nvPr>
        </p:nvSpPr>
        <p:spPr>
          <a:xfrm>
            <a:off x="720090" y="4931786"/>
            <a:ext cx="4508010" cy="676275"/>
          </a:xfrm>
        </p:spPr>
        <p:txBody>
          <a:bodyPr lIns="0" tIns="0" rIns="0" bIns="0">
            <a:noAutofit/>
          </a:bodyPr>
          <a:lstStyle>
            <a:lvl1pPr marL="0" indent="0" algn="l">
              <a:lnSpc>
                <a:spcPct val="107000"/>
              </a:lnSpc>
              <a:spcBef>
                <a:spcPts val="0"/>
              </a:spcBef>
              <a:buNone/>
              <a:defRPr sz="2100">
                <a:solidFill>
                  <a:srgbClr val="05427C"/>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sp>
        <p:nvSpPr>
          <p:cNvPr id="5" name="Footer Placeholder 4">
            <a:extLst>
              <a:ext uri="{FF2B5EF4-FFF2-40B4-BE49-F238E27FC236}">
                <a16:creationId xmlns:a16="http://schemas.microsoft.com/office/drawing/2014/main" id="{8EDAF1BB-D4DD-4390-8C59-BBD2D2C67E20}"/>
              </a:ext>
            </a:extLst>
          </p:cNvPr>
          <p:cNvSpPr>
            <a:spLocks noGrp="1"/>
          </p:cNvSpPr>
          <p:nvPr>
            <p:ph type="ftr" sz="quarter" idx="11"/>
          </p:nvPr>
        </p:nvSpPr>
        <p:spPr>
          <a:xfrm>
            <a:off x="8022499" y="6369493"/>
            <a:ext cx="3424012" cy="193899"/>
          </a:xfrm>
        </p:spPr>
        <p:txBody>
          <a:bodyPr lIns="0" tIns="0" rIns="0" bIns="0" anchor="b">
            <a:noAutofit/>
          </a:bodyPr>
          <a:lstStyle>
            <a:lvl1pPr algn="r">
              <a:lnSpc>
                <a:spcPct val="90000"/>
              </a:lnSpc>
              <a:defRPr sz="1400">
                <a:solidFill>
                  <a:schemeClr val="bg1"/>
                </a:solidFill>
              </a:defRPr>
            </a:lvl1pPr>
          </a:lstStyle>
          <a:p>
            <a:r>
              <a:rPr lang="nb-NO"/>
              <a:t>Teknologi for et bedre samfunn</a:t>
            </a:r>
          </a:p>
        </p:txBody>
      </p:sp>
      <p:pic>
        <p:nvPicPr>
          <p:cNvPr id="31" name="Graphic 30">
            <a:extLst>
              <a:ext uri="{FF2B5EF4-FFF2-40B4-BE49-F238E27FC236}">
                <a16:creationId xmlns:a16="http://schemas.microsoft.com/office/drawing/2014/main" id="{655D799E-E9E5-46D2-A4A8-C2991ED7CD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0090" y="0"/>
            <a:ext cx="1096735" cy="1304666"/>
          </a:xfrm>
          <a:prstGeom prst="rect">
            <a:avLst/>
          </a:prstGeom>
        </p:spPr>
      </p:pic>
    </p:spTree>
    <p:extLst>
      <p:ext uri="{BB962C8B-B14F-4D97-AF65-F5344CB8AC3E}">
        <p14:creationId xmlns:p14="http://schemas.microsoft.com/office/powerpoint/2010/main" val="29324279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ide med heldekkende video">
    <p:spTree>
      <p:nvGrpSpPr>
        <p:cNvPr id="1" name=""/>
        <p:cNvGrpSpPr/>
        <p:nvPr/>
      </p:nvGrpSpPr>
      <p:grpSpPr>
        <a:xfrm>
          <a:off x="0" y="0"/>
          <a:ext cx="0" cy="0"/>
          <a:chOff x="0" y="0"/>
          <a:chExt cx="0" cy="0"/>
        </a:xfrm>
      </p:grpSpPr>
      <p:sp>
        <p:nvSpPr>
          <p:cNvPr id="6" name="Media Placeholder 5">
            <a:extLst>
              <a:ext uri="{FF2B5EF4-FFF2-40B4-BE49-F238E27FC236}">
                <a16:creationId xmlns:a16="http://schemas.microsoft.com/office/drawing/2014/main" id="{9411C7D4-48C4-4B82-9272-C825344475C8}"/>
              </a:ext>
            </a:extLst>
          </p:cNvPr>
          <p:cNvSpPr>
            <a:spLocks noGrp="1"/>
          </p:cNvSpPr>
          <p:nvPr>
            <p:ph type="media" sz="quarter" idx="14"/>
          </p:nvPr>
        </p:nvSpPr>
        <p:spPr>
          <a:xfrm>
            <a:off x="0" y="-1"/>
            <a:ext cx="12192000" cy="6858000"/>
          </a:xfrm>
        </p:spPr>
        <p:txBody>
          <a:bodyPr/>
          <a:lstStyle/>
          <a:p>
            <a:endParaRPr lang="en-US"/>
          </a:p>
        </p:txBody>
      </p:sp>
      <p:sp>
        <p:nvSpPr>
          <p:cNvPr id="2" name="Title 1">
            <a:extLst>
              <a:ext uri="{FF2B5EF4-FFF2-40B4-BE49-F238E27FC236}">
                <a16:creationId xmlns:a16="http://schemas.microsoft.com/office/drawing/2014/main" id="{A1E49F8F-D418-4FBA-825E-A63F2DDD8F1E}"/>
              </a:ext>
            </a:extLst>
          </p:cNvPr>
          <p:cNvSpPr>
            <a:spLocks noGrp="1"/>
          </p:cNvSpPr>
          <p:nvPr>
            <p:ph type="ctrTitle" hasCustomPrompt="1"/>
          </p:nvPr>
        </p:nvSpPr>
        <p:spPr>
          <a:xfrm>
            <a:off x="0" y="3821445"/>
            <a:ext cx="5372100" cy="2074529"/>
          </a:xfrm>
          <a:solidFill>
            <a:schemeClr val="bg1"/>
          </a:solidFill>
        </p:spPr>
        <p:txBody>
          <a:bodyPr lIns="720000" tIns="360000" rIns="144000" bIns="1166400" anchor="b">
            <a:spAutoFit/>
          </a:bodyPr>
          <a:lstStyle>
            <a:lvl1pPr algn="l">
              <a:defRPr sz="3850" b="1" spc="0" baseline="0">
                <a:solidFill>
                  <a:srgbClr val="05427C"/>
                </a:solidFill>
              </a:defRPr>
            </a:lvl1pPr>
          </a:lstStyle>
          <a:p>
            <a:r>
              <a:rPr lang="nb-NO"/>
              <a:t>En kort tittel</a:t>
            </a:r>
          </a:p>
        </p:txBody>
      </p:sp>
      <p:sp>
        <p:nvSpPr>
          <p:cNvPr id="3" name="Subtitle 2">
            <a:extLst>
              <a:ext uri="{FF2B5EF4-FFF2-40B4-BE49-F238E27FC236}">
                <a16:creationId xmlns:a16="http://schemas.microsoft.com/office/drawing/2014/main" id="{8637D6E0-F061-4BBC-8DBC-562373D266A8}"/>
              </a:ext>
            </a:extLst>
          </p:cNvPr>
          <p:cNvSpPr>
            <a:spLocks noGrp="1"/>
          </p:cNvSpPr>
          <p:nvPr>
            <p:ph type="subTitle" idx="1"/>
          </p:nvPr>
        </p:nvSpPr>
        <p:spPr>
          <a:xfrm>
            <a:off x="720090" y="4931786"/>
            <a:ext cx="4508010" cy="676275"/>
          </a:xfrm>
        </p:spPr>
        <p:txBody>
          <a:bodyPr lIns="0" tIns="0" rIns="0" bIns="0">
            <a:noAutofit/>
          </a:bodyPr>
          <a:lstStyle>
            <a:lvl1pPr marL="0" indent="0" algn="l">
              <a:lnSpc>
                <a:spcPct val="107000"/>
              </a:lnSpc>
              <a:spcBef>
                <a:spcPts val="0"/>
              </a:spcBef>
              <a:buNone/>
              <a:defRPr sz="2100">
                <a:solidFill>
                  <a:srgbClr val="05427C"/>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sp>
        <p:nvSpPr>
          <p:cNvPr id="5" name="Footer Placeholder 4">
            <a:extLst>
              <a:ext uri="{FF2B5EF4-FFF2-40B4-BE49-F238E27FC236}">
                <a16:creationId xmlns:a16="http://schemas.microsoft.com/office/drawing/2014/main" id="{8EDAF1BB-D4DD-4390-8C59-BBD2D2C67E20}"/>
              </a:ext>
            </a:extLst>
          </p:cNvPr>
          <p:cNvSpPr>
            <a:spLocks noGrp="1"/>
          </p:cNvSpPr>
          <p:nvPr>
            <p:ph type="ftr" sz="quarter" idx="11"/>
          </p:nvPr>
        </p:nvSpPr>
        <p:spPr>
          <a:xfrm>
            <a:off x="8022499" y="6369493"/>
            <a:ext cx="3424012" cy="193899"/>
          </a:xfrm>
        </p:spPr>
        <p:txBody>
          <a:bodyPr lIns="0" tIns="0" rIns="0" bIns="0" anchor="b">
            <a:noAutofit/>
          </a:bodyPr>
          <a:lstStyle>
            <a:lvl1pPr algn="r">
              <a:lnSpc>
                <a:spcPct val="90000"/>
              </a:lnSpc>
              <a:defRPr sz="1400">
                <a:solidFill>
                  <a:schemeClr val="bg1"/>
                </a:solidFill>
              </a:defRPr>
            </a:lvl1pPr>
          </a:lstStyle>
          <a:p>
            <a:r>
              <a:rPr lang="nb-NO"/>
              <a:t>Teknologi for et bedre samfunn</a:t>
            </a:r>
          </a:p>
        </p:txBody>
      </p:sp>
      <p:pic>
        <p:nvPicPr>
          <p:cNvPr id="31" name="Graphic 30">
            <a:extLst>
              <a:ext uri="{FF2B5EF4-FFF2-40B4-BE49-F238E27FC236}">
                <a16:creationId xmlns:a16="http://schemas.microsoft.com/office/drawing/2014/main" id="{655D799E-E9E5-46D2-A4A8-C2991ED7CD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0090" y="0"/>
            <a:ext cx="1096735" cy="1304666"/>
          </a:xfrm>
          <a:prstGeom prst="rect">
            <a:avLst/>
          </a:prstGeom>
        </p:spPr>
      </p:pic>
    </p:spTree>
    <p:extLst>
      <p:ext uri="{BB962C8B-B14F-4D97-AF65-F5344CB8AC3E}">
        <p14:creationId xmlns:p14="http://schemas.microsoft.com/office/powerpoint/2010/main" val="34105370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tel og tek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p:nvPr>
        </p:nvSpPr>
        <p:spPr>
          <a:xfrm>
            <a:off x="2102645" y="379964"/>
            <a:ext cx="9369266" cy="1051168"/>
          </a:xfrm>
        </p:spPr>
        <p:txBody>
          <a:bodyPr/>
          <a:lstStyle>
            <a:lvl1pPr>
              <a:defRPr/>
            </a:lvl1pPr>
          </a:lstStyle>
          <a:p>
            <a:r>
              <a:rPr lang="nb-NO"/>
              <a:t>Klikk for å redigere tittelstil</a:t>
            </a:r>
          </a:p>
        </p:txBody>
      </p:sp>
      <p:sp>
        <p:nvSpPr>
          <p:cNvPr id="5" name="Footer Placeholder 4">
            <a:extLst>
              <a:ext uri="{FF2B5EF4-FFF2-40B4-BE49-F238E27FC236}">
                <a16:creationId xmlns:a16="http://schemas.microsoft.com/office/drawing/2014/main" id="{04904180-C847-4FC0-9759-1956EECC4080}"/>
              </a:ext>
            </a:extLst>
          </p:cNvPr>
          <p:cNvSpPr>
            <a:spLocks noGrp="1"/>
          </p:cNvSpPr>
          <p:nvPr>
            <p:ph type="ftr" sz="quarter" idx="11"/>
          </p:nvPr>
        </p:nvSpPr>
        <p:spPr>
          <a:xfrm>
            <a:off x="720090" y="6508427"/>
            <a:ext cx="4114800" cy="215444"/>
          </a:xfrm>
        </p:spPr>
        <p:txBody>
          <a:bodyPr>
            <a:noAutofit/>
          </a:bodyPr>
          <a:lstStyle>
            <a:lvl1pPr>
              <a:defRPr sz="1400"/>
            </a:lvl1pPr>
          </a:lstStyle>
          <a:p>
            <a:r>
              <a:rPr lang="nb-NO"/>
              <a:t>Teknologi for et bedre samfunn</a:t>
            </a:r>
          </a:p>
        </p:txBody>
      </p:sp>
      <p:sp>
        <p:nvSpPr>
          <p:cNvPr id="7" name="Text Placeholder 6">
            <a:extLst>
              <a:ext uri="{FF2B5EF4-FFF2-40B4-BE49-F238E27FC236}">
                <a16:creationId xmlns:a16="http://schemas.microsoft.com/office/drawing/2014/main" id="{8F04DE89-81A4-4BB5-B6A8-37F48E1E59EE}"/>
              </a:ext>
            </a:extLst>
          </p:cNvPr>
          <p:cNvSpPr>
            <a:spLocks noGrp="1"/>
          </p:cNvSpPr>
          <p:nvPr>
            <p:ph type="body" sz="quarter" idx="12"/>
          </p:nvPr>
        </p:nvSpPr>
        <p:spPr>
          <a:xfrm>
            <a:off x="758189" y="2259018"/>
            <a:ext cx="10713721" cy="3910012"/>
          </a:xfrm>
          <a:prstGeom prst="rect">
            <a:avLst/>
          </a:prstGeom>
        </p:spPr>
        <p:txBody>
          <a:bodyPr lIns="0" tIns="0" rIns="0" bIns="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Tree>
    <p:extLst>
      <p:ext uri="{BB962C8B-B14F-4D97-AF65-F5344CB8AC3E}">
        <p14:creationId xmlns:p14="http://schemas.microsoft.com/office/powerpoint/2010/main" val="195726887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tel, tekst og bil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F1D6E9-D703-4F0F-B724-E992F395E6EB}"/>
              </a:ext>
            </a:extLst>
          </p:cNvPr>
          <p:cNvSpPr>
            <a:spLocks noGrp="1"/>
          </p:cNvSpPr>
          <p:nvPr>
            <p:ph type="pic" sz="quarter" idx="13"/>
          </p:nvPr>
        </p:nvSpPr>
        <p:spPr>
          <a:xfrm>
            <a:off x="7329488" y="0"/>
            <a:ext cx="4862512" cy="6858000"/>
          </a:xfrm>
        </p:spPr>
        <p:txBody>
          <a:bodyPr/>
          <a:lstStyle>
            <a:lvl1pPr>
              <a:buNone/>
              <a:defRPr/>
            </a:lvl1pPr>
          </a:lstStyle>
          <a:p>
            <a:r>
              <a:rPr lang="nb-NO"/>
              <a:t>Klikk på ikonet for å legge til et bilde</a:t>
            </a:r>
          </a:p>
        </p:txBody>
      </p:sp>
      <p:sp>
        <p:nvSpPr>
          <p:cNvPr id="2" name="Title 1">
            <a:extLst>
              <a:ext uri="{FF2B5EF4-FFF2-40B4-BE49-F238E27FC236}">
                <a16:creationId xmlns:a16="http://schemas.microsoft.com/office/drawing/2014/main" id="{9D8C0CC4-FF8D-4840-9F6A-DCCFD694CE44}"/>
              </a:ext>
            </a:extLst>
          </p:cNvPr>
          <p:cNvSpPr>
            <a:spLocks noGrp="1"/>
          </p:cNvSpPr>
          <p:nvPr>
            <p:ph type="title"/>
          </p:nvPr>
        </p:nvSpPr>
        <p:spPr/>
        <p:txBody>
          <a:bodyPr/>
          <a:lstStyle>
            <a:lvl1pPr>
              <a:defRPr/>
            </a:lvl1pPr>
          </a:lstStyle>
          <a:p>
            <a:r>
              <a:rPr lang="nb-NO"/>
              <a:t>Klikk for å redigere tittelstil</a:t>
            </a:r>
          </a:p>
        </p:txBody>
      </p:sp>
      <p:sp>
        <p:nvSpPr>
          <p:cNvPr id="3" name="Content Placeholder 2">
            <a:extLst>
              <a:ext uri="{FF2B5EF4-FFF2-40B4-BE49-F238E27FC236}">
                <a16:creationId xmlns:a16="http://schemas.microsoft.com/office/drawing/2014/main" id="{0D93E16A-6125-4B01-9B97-3CA53DFF61AB}"/>
              </a:ext>
            </a:extLst>
          </p:cNvPr>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Tree>
    <p:extLst>
      <p:ext uri="{BB962C8B-B14F-4D97-AF65-F5344CB8AC3E}">
        <p14:creationId xmlns:p14="http://schemas.microsoft.com/office/powerpoint/2010/main" val="104733037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tel og tekst i to bolk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p:nvPr>
        </p:nvSpPr>
        <p:spPr>
          <a:xfrm>
            <a:off x="2102644" y="379964"/>
            <a:ext cx="9407366" cy="1051168"/>
          </a:xfrm>
        </p:spPr>
        <p:txBody>
          <a:bodyPr/>
          <a:lstStyle>
            <a:lvl1pPr>
              <a:defRPr/>
            </a:lvl1pPr>
          </a:lstStyle>
          <a:p>
            <a:r>
              <a:rPr lang="nb-NO"/>
              <a:t>Klikk for å redigere tittelstil</a:t>
            </a:r>
          </a:p>
        </p:txBody>
      </p:sp>
      <p:sp>
        <p:nvSpPr>
          <p:cNvPr id="5" name="Footer Placeholder 4">
            <a:extLst>
              <a:ext uri="{FF2B5EF4-FFF2-40B4-BE49-F238E27FC236}">
                <a16:creationId xmlns:a16="http://schemas.microsoft.com/office/drawing/2014/main" id="{04904180-C847-4FC0-9759-1956EECC4080}"/>
              </a:ext>
            </a:extLst>
          </p:cNvPr>
          <p:cNvSpPr>
            <a:spLocks noGrp="1"/>
          </p:cNvSpPr>
          <p:nvPr>
            <p:ph type="ftr" sz="quarter" idx="11"/>
          </p:nvPr>
        </p:nvSpPr>
        <p:spPr>
          <a:xfrm>
            <a:off x="7357110" y="6354536"/>
            <a:ext cx="4114800" cy="215444"/>
          </a:xfrm>
        </p:spPr>
        <p:txBody>
          <a:bodyPr>
            <a:noAutofit/>
          </a:bodyPr>
          <a:lstStyle>
            <a:lvl1pPr algn="r">
              <a:defRPr sz="1400"/>
            </a:lvl1pPr>
          </a:lstStyle>
          <a:p>
            <a:r>
              <a:rPr lang="nb-NO" sz="1400"/>
              <a:t>Teknologi for et bedre samfunn</a:t>
            </a:r>
          </a:p>
        </p:txBody>
      </p:sp>
      <p:sp>
        <p:nvSpPr>
          <p:cNvPr id="9" name="Text Placeholder 2">
            <a:extLst>
              <a:ext uri="{FF2B5EF4-FFF2-40B4-BE49-F238E27FC236}">
                <a16:creationId xmlns:a16="http://schemas.microsoft.com/office/drawing/2014/main" id="{811D9235-DDE9-4289-8F46-F0D05758E858}"/>
              </a:ext>
            </a:extLst>
          </p:cNvPr>
          <p:cNvSpPr>
            <a:spLocks noGrp="1"/>
          </p:cNvSpPr>
          <p:nvPr>
            <p:ph idx="1" hasCustomPrompt="1"/>
          </p:nvPr>
        </p:nvSpPr>
        <p:spPr>
          <a:xfrm>
            <a:off x="758190" y="2259018"/>
            <a:ext cx="5149124" cy="391001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1" name="Text Placeholder 2">
            <a:extLst>
              <a:ext uri="{FF2B5EF4-FFF2-40B4-BE49-F238E27FC236}">
                <a16:creationId xmlns:a16="http://schemas.microsoft.com/office/drawing/2014/main" id="{929123D7-9B88-424A-A714-A5F0D0690309}"/>
              </a:ext>
            </a:extLst>
          </p:cNvPr>
          <p:cNvSpPr>
            <a:spLocks noGrp="1"/>
          </p:cNvSpPr>
          <p:nvPr>
            <p:ph idx="14" hasCustomPrompt="1"/>
          </p:nvPr>
        </p:nvSpPr>
        <p:spPr>
          <a:xfrm>
            <a:off x="6360884" y="2259018"/>
            <a:ext cx="5149125" cy="391001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762632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Halvsidebilde høyre">
    <p:spTree>
      <p:nvGrpSpPr>
        <p:cNvPr id="1" name=""/>
        <p:cNvGrpSpPr/>
        <p:nvPr/>
      </p:nvGrpSpPr>
      <p:grpSpPr>
        <a:xfrm>
          <a:off x="0" y="0"/>
          <a:ext cx="0" cy="0"/>
          <a:chOff x="0" y="0"/>
          <a:chExt cx="0" cy="0"/>
        </a:xfrm>
      </p:grpSpPr>
      <p:sp>
        <p:nvSpPr>
          <p:cNvPr id="9" name="Plassholder for bilde 1"/>
          <p:cNvSpPr>
            <a:spLocks noGrp="1"/>
          </p:cNvSpPr>
          <p:nvPr>
            <p:ph type="pic" sz="quarter" idx="13"/>
          </p:nvPr>
        </p:nvSpPr>
        <p:spPr>
          <a:xfrm>
            <a:off x="6092440" y="-858"/>
            <a:ext cx="6099560" cy="6858858"/>
          </a:xfrm>
          <a:prstGeom prst="rect">
            <a:avLst/>
          </a:prstGeom>
          <a:solidFill>
            <a:schemeClr val="bg2">
              <a:lumMod val="50000"/>
            </a:schemeClr>
          </a:solidFill>
        </p:spPr>
        <p:txBody>
          <a:bodyPr lIns="0" tIns="2520504" rIns="0" bIns="0" anchor="t" anchorCtr="1"/>
          <a:lstStyle>
            <a:lvl1pPr marL="0" indent="0">
              <a:buNone/>
              <a:defRPr/>
            </a:lvl1pPr>
          </a:lstStyle>
          <a:p>
            <a:r>
              <a:rPr lang="en-GB" dirty="0"/>
              <a:t>Click icon to add picture</a:t>
            </a:r>
          </a:p>
        </p:txBody>
      </p:sp>
      <p:sp>
        <p:nvSpPr>
          <p:cNvPr id="4" name="Plassholder for innhold 3"/>
          <p:cNvSpPr>
            <a:spLocks noGrp="1"/>
          </p:cNvSpPr>
          <p:nvPr>
            <p:ph sz="half" idx="2" hasCustomPrompt="1"/>
          </p:nvPr>
        </p:nvSpPr>
        <p:spPr>
          <a:xfrm>
            <a:off x="954182" y="2700338"/>
            <a:ext cx="4742139" cy="3420428"/>
          </a:xfrm>
        </p:spPr>
        <p:txBody>
          <a:bodyPr>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ittel 7"/>
          <p:cNvSpPr>
            <a:spLocks noGrp="1"/>
          </p:cNvSpPr>
          <p:nvPr>
            <p:ph type="title"/>
          </p:nvPr>
        </p:nvSpPr>
        <p:spPr>
          <a:xfrm>
            <a:off x="954182" y="907674"/>
            <a:ext cx="4742139" cy="1344716"/>
          </a:xfrm>
          <a:blipFill dpi="0" rotWithShape="1">
            <a:blip r:embed="rId2"/>
            <a:srcRect/>
            <a:tile tx="0" ty="0" sx="100000" sy="100000" flip="none" algn="bl"/>
          </a:blipFill>
        </p:spPr>
        <p:txBody>
          <a:bodyPr/>
          <a:lstStyle>
            <a:lvl1pPr>
              <a:lnSpc>
                <a:spcPct val="80000"/>
              </a:lnSpc>
              <a:defRPr/>
            </a:lvl1pPr>
          </a:lstStyle>
          <a:p>
            <a:r>
              <a:rPr lang="en-GB" dirty="0"/>
              <a:t>Click to edit Master title style</a:t>
            </a:r>
          </a:p>
        </p:txBody>
      </p:sp>
      <p:sp>
        <p:nvSpPr>
          <p:cNvPr id="3" name="Plassholder for dato 2"/>
          <p:cNvSpPr>
            <a:spLocks noGrp="1"/>
          </p:cNvSpPr>
          <p:nvPr>
            <p:ph type="dt" sz="half" idx="15"/>
          </p:nvPr>
        </p:nvSpPr>
        <p:spPr/>
        <p:txBody>
          <a:bodyPr/>
          <a:lstStyle/>
          <a:p>
            <a:r>
              <a:rPr lang="en-GB" dirty="0"/>
              <a:t>Month 2016</a:t>
            </a:r>
          </a:p>
        </p:txBody>
      </p:sp>
      <p:sp>
        <p:nvSpPr>
          <p:cNvPr id="5" name="Plassholder for bunntekst 4"/>
          <p:cNvSpPr>
            <a:spLocks noGrp="1"/>
          </p:cNvSpPr>
          <p:nvPr>
            <p:ph type="ftr" sz="quarter" idx="16"/>
          </p:nvPr>
        </p:nvSpPr>
        <p:spPr/>
        <p:txBody>
          <a:bodyPr/>
          <a:lstStyle/>
          <a:p>
            <a:endParaRPr lang="en-GB" dirty="0"/>
          </a:p>
        </p:txBody>
      </p:sp>
      <p:sp>
        <p:nvSpPr>
          <p:cNvPr id="6" name="Plassholder for lysbildenummer 5"/>
          <p:cNvSpPr>
            <a:spLocks noGrp="1"/>
          </p:cNvSpPr>
          <p:nvPr>
            <p:ph type="sldNum" sz="quarter" idx="17"/>
          </p:nvPr>
        </p:nvSpPr>
        <p:spPr/>
        <p:txBody>
          <a:bodyPr/>
          <a:lstStyle/>
          <a:p>
            <a:fld id="{5751DFAA-887F-4071-8EAD-E8CA316FCF06}" type="slidenum">
              <a:rPr lang="en-GB" smtClean="0"/>
              <a:pPr/>
              <a:t>‹#›</a:t>
            </a:fld>
            <a:endParaRPr lang="en-GB" dirty="0"/>
          </a:p>
        </p:txBody>
      </p:sp>
      <p:sp>
        <p:nvSpPr>
          <p:cNvPr id="10" name="smartart"/>
          <p:cNvSpPr>
            <a:spLocks noGrp="1"/>
          </p:cNvSpPr>
          <p:nvPr>
            <p:ph type="dgm" sz="quarter" idx="20" hasCustomPrompt="1"/>
          </p:nvPr>
        </p:nvSpPr>
        <p:spPr>
          <a:xfrm>
            <a:off x="10793052" y="6255782"/>
            <a:ext cx="981186" cy="214227"/>
          </a:xfrm>
          <a:prstGeom prst="rect">
            <a:avLst/>
          </a:prstGeom>
          <a:blipFill>
            <a:blip r:embed="rId3" cstate="screen">
              <a:extLst>
                <a:ext uri="{28A0092B-C50C-407E-A947-70E740481C1C}">
                  <a14:useLocalDpi xmlns:a14="http://schemas.microsoft.com/office/drawing/2010/main"/>
                </a:ext>
              </a:extLst>
            </a:blip>
            <a:stretch>
              <a:fillRect/>
            </a:stretch>
          </a:blipFill>
        </p:spPr>
        <p:txBody>
          <a:bodyPr lIns="0" tIns="0" rIns="0" bIns="0"/>
          <a:lstStyle>
            <a:lvl1pPr marL="0" indent="0">
              <a:buNone/>
              <a:defRPr sz="100" baseline="0"/>
            </a:lvl1pPr>
          </a:lstStyle>
          <a:p>
            <a:r>
              <a:rPr lang="en-GB" sz="100" dirty="0"/>
              <a:t> </a:t>
            </a:r>
            <a:endParaRPr lang="en-GB" dirty="0"/>
          </a:p>
        </p:txBody>
      </p:sp>
      <p:pic>
        <p:nvPicPr>
          <p:cNvPr id="11" name="logo_blaa"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793051" y="6255782"/>
            <a:ext cx="981013" cy="214063"/>
          </a:xfrm>
          <a:prstGeom prst="rect">
            <a:avLst/>
          </a:prstGeom>
        </p:spPr>
      </p:pic>
      <p:pic>
        <p:nvPicPr>
          <p:cNvPr id="12" name="logo_hvit"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793051" y="6255782"/>
            <a:ext cx="981013" cy="214063"/>
          </a:xfrm>
          <a:prstGeom prst="rect">
            <a:avLst/>
          </a:prstGeom>
        </p:spPr>
      </p:pic>
    </p:spTree>
    <p:extLst>
      <p:ext uri="{BB962C8B-B14F-4D97-AF65-F5344CB8AC3E}">
        <p14:creationId xmlns:p14="http://schemas.microsoft.com/office/powerpoint/2010/main" val="232334733"/>
      </p:ext>
    </p:extLst>
  </p:cSld>
  <p:clrMapOvr>
    <a:masterClrMapping/>
  </p:clrMapOvr>
  <p:extLst>
    <p:ext uri="{DCECCB84-F9BA-43D5-87BE-67443E8EF086}">
      <p15:sldGuideLst xmlns:p15="http://schemas.microsoft.com/office/powerpoint/2012/main">
        <p15:guide id="1" pos="1193"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tel og tekst i to bolker (Underoversk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p:nvPr>
        </p:nvSpPr>
        <p:spPr>
          <a:xfrm>
            <a:off x="2102644" y="379964"/>
            <a:ext cx="9407366" cy="1051168"/>
          </a:xfrm>
        </p:spPr>
        <p:txBody>
          <a:bodyPr/>
          <a:lstStyle>
            <a:lvl1pPr>
              <a:defRPr/>
            </a:lvl1pPr>
          </a:lstStyle>
          <a:p>
            <a:r>
              <a:rPr lang="nb-NO"/>
              <a:t>Klikk for å redigere tittelstil</a:t>
            </a:r>
          </a:p>
        </p:txBody>
      </p:sp>
      <p:sp>
        <p:nvSpPr>
          <p:cNvPr id="5" name="Footer Placeholder 4">
            <a:extLst>
              <a:ext uri="{FF2B5EF4-FFF2-40B4-BE49-F238E27FC236}">
                <a16:creationId xmlns:a16="http://schemas.microsoft.com/office/drawing/2014/main" id="{04904180-C847-4FC0-9759-1956EECC4080}"/>
              </a:ext>
            </a:extLst>
          </p:cNvPr>
          <p:cNvSpPr>
            <a:spLocks noGrp="1"/>
          </p:cNvSpPr>
          <p:nvPr>
            <p:ph type="ftr" sz="quarter" idx="11"/>
          </p:nvPr>
        </p:nvSpPr>
        <p:spPr>
          <a:xfrm>
            <a:off x="7357110" y="6354536"/>
            <a:ext cx="4114800" cy="215444"/>
          </a:xfrm>
        </p:spPr>
        <p:txBody>
          <a:bodyPr>
            <a:noAutofit/>
          </a:bodyPr>
          <a:lstStyle>
            <a:lvl1pPr algn="r">
              <a:defRPr sz="1400"/>
            </a:lvl1pPr>
          </a:lstStyle>
          <a:p>
            <a:r>
              <a:rPr lang="nb-NO" sz="1400"/>
              <a:t>Teknologi for et bedre samfunn</a:t>
            </a:r>
          </a:p>
        </p:txBody>
      </p:sp>
      <p:sp>
        <p:nvSpPr>
          <p:cNvPr id="9" name="Text Placeholder 2">
            <a:extLst>
              <a:ext uri="{FF2B5EF4-FFF2-40B4-BE49-F238E27FC236}">
                <a16:creationId xmlns:a16="http://schemas.microsoft.com/office/drawing/2014/main" id="{811D9235-DDE9-4289-8F46-F0D05758E858}"/>
              </a:ext>
            </a:extLst>
          </p:cNvPr>
          <p:cNvSpPr>
            <a:spLocks noGrp="1"/>
          </p:cNvSpPr>
          <p:nvPr>
            <p:ph idx="1"/>
          </p:nvPr>
        </p:nvSpPr>
        <p:spPr>
          <a:xfrm>
            <a:off x="758190" y="3517900"/>
            <a:ext cx="5149124" cy="2651130"/>
          </a:xfrm>
          <a:prstGeom prst="rect">
            <a:avLst/>
          </a:prstGeom>
        </p:spPr>
        <p:txBody>
          <a:bodyPr vert="horz" lIns="0" tIns="0" rIns="0" bIns="0" rtlCol="0">
            <a:norm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Text Placeholder 2">
            <a:extLst>
              <a:ext uri="{FF2B5EF4-FFF2-40B4-BE49-F238E27FC236}">
                <a16:creationId xmlns:a16="http://schemas.microsoft.com/office/drawing/2014/main" id="{32B8C940-39F3-450D-A5E9-074D998391CE}"/>
              </a:ext>
            </a:extLst>
          </p:cNvPr>
          <p:cNvSpPr>
            <a:spLocks noGrp="1"/>
          </p:cNvSpPr>
          <p:nvPr>
            <p:ph idx="15"/>
          </p:nvPr>
        </p:nvSpPr>
        <p:spPr>
          <a:xfrm>
            <a:off x="6360884" y="3517900"/>
            <a:ext cx="5149126" cy="2651130"/>
          </a:xfrm>
          <a:prstGeom prst="rect">
            <a:avLst/>
          </a:prstGeom>
        </p:spPr>
        <p:txBody>
          <a:bodyPr vert="horz" lIns="0" tIns="0" rIns="0" bIns="0" rtlCol="0">
            <a:norm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Text Placeholder 5">
            <a:extLst>
              <a:ext uri="{FF2B5EF4-FFF2-40B4-BE49-F238E27FC236}">
                <a16:creationId xmlns:a16="http://schemas.microsoft.com/office/drawing/2014/main" id="{39C633A9-1FFF-4537-8715-2AC956C6BE80}"/>
              </a:ext>
            </a:extLst>
          </p:cNvPr>
          <p:cNvSpPr>
            <a:spLocks noGrp="1"/>
          </p:cNvSpPr>
          <p:nvPr>
            <p:ph type="body" sz="quarter" idx="16"/>
          </p:nvPr>
        </p:nvSpPr>
        <p:spPr>
          <a:xfrm>
            <a:off x="758190" y="2660650"/>
            <a:ext cx="5149124" cy="463550"/>
          </a:xfrm>
        </p:spPr>
        <p:txBody>
          <a:bodyPr anchor="ctr">
            <a:normAutofit/>
          </a:bodyPr>
          <a:lstStyle>
            <a:lvl1pPr marL="0" indent="0">
              <a:buNone/>
              <a:defRPr sz="2400" b="1">
                <a:solidFill>
                  <a:schemeClr val="tx2"/>
                </a:solidFill>
                <a:latin typeface="+mj-lt"/>
              </a:defRPr>
            </a:lvl1pPr>
          </a:lstStyle>
          <a:p>
            <a:pPr lvl="0"/>
            <a:endParaRPr lang="en-US"/>
          </a:p>
        </p:txBody>
      </p:sp>
      <p:sp>
        <p:nvSpPr>
          <p:cNvPr id="13" name="Text Placeholder 5">
            <a:extLst>
              <a:ext uri="{FF2B5EF4-FFF2-40B4-BE49-F238E27FC236}">
                <a16:creationId xmlns:a16="http://schemas.microsoft.com/office/drawing/2014/main" id="{7C40E28E-F22B-4290-AC19-015D2EF8E6B5}"/>
              </a:ext>
            </a:extLst>
          </p:cNvPr>
          <p:cNvSpPr>
            <a:spLocks noGrp="1"/>
          </p:cNvSpPr>
          <p:nvPr>
            <p:ph type="body" sz="quarter" idx="18"/>
          </p:nvPr>
        </p:nvSpPr>
        <p:spPr>
          <a:xfrm>
            <a:off x="6360882" y="2660650"/>
            <a:ext cx="5149127" cy="463550"/>
          </a:xfrm>
        </p:spPr>
        <p:txBody>
          <a:bodyPr anchor="ctr">
            <a:normAutofit/>
          </a:bodyPr>
          <a:lstStyle>
            <a:lvl1pPr marL="0" indent="0">
              <a:buNone/>
              <a:defRPr sz="2400" b="1">
                <a:solidFill>
                  <a:schemeClr val="tx2"/>
                </a:solidFill>
                <a:latin typeface="+mj-lt"/>
              </a:defRPr>
            </a:lvl1pPr>
          </a:lstStyle>
          <a:p>
            <a:pPr lvl="0"/>
            <a:endParaRPr lang="en-US"/>
          </a:p>
        </p:txBody>
      </p:sp>
    </p:spTree>
    <p:extLst>
      <p:ext uri="{BB962C8B-B14F-4D97-AF65-F5344CB8AC3E}">
        <p14:creationId xmlns:p14="http://schemas.microsoft.com/office/powerpoint/2010/main" val="220178417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tel og tekst i tre bolk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p:nvPr>
        </p:nvSpPr>
        <p:spPr>
          <a:xfrm>
            <a:off x="2102644" y="379964"/>
            <a:ext cx="9407366" cy="1051168"/>
          </a:xfrm>
        </p:spPr>
        <p:txBody>
          <a:bodyPr/>
          <a:lstStyle>
            <a:lvl1pPr>
              <a:defRPr/>
            </a:lvl1pPr>
          </a:lstStyle>
          <a:p>
            <a:r>
              <a:rPr lang="nb-NO"/>
              <a:t>Klikk for å redigere tittelstil</a:t>
            </a:r>
          </a:p>
        </p:txBody>
      </p:sp>
      <p:sp>
        <p:nvSpPr>
          <p:cNvPr id="5" name="Footer Placeholder 4">
            <a:extLst>
              <a:ext uri="{FF2B5EF4-FFF2-40B4-BE49-F238E27FC236}">
                <a16:creationId xmlns:a16="http://schemas.microsoft.com/office/drawing/2014/main" id="{04904180-C847-4FC0-9759-1956EECC4080}"/>
              </a:ext>
            </a:extLst>
          </p:cNvPr>
          <p:cNvSpPr>
            <a:spLocks noGrp="1"/>
          </p:cNvSpPr>
          <p:nvPr>
            <p:ph type="ftr" sz="quarter" idx="11"/>
          </p:nvPr>
        </p:nvSpPr>
        <p:spPr>
          <a:xfrm>
            <a:off x="7357110" y="6354536"/>
            <a:ext cx="4114800" cy="215444"/>
          </a:xfrm>
        </p:spPr>
        <p:txBody>
          <a:bodyPr>
            <a:noAutofit/>
          </a:bodyPr>
          <a:lstStyle>
            <a:lvl1pPr algn="r">
              <a:defRPr sz="1400"/>
            </a:lvl1pPr>
          </a:lstStyle>
          <a:p>
            <a:r>
              <a:rPr lang="nb-NO" sz="1400"/>
              <a:t>Teknologi for et bedre samfunn</a:t>
            </a:r>
          </a:p>
        </p:txBody>
      </p:sp>
      <p:sp>
        <p:nvSpPr>
          <p:cNvPr id="9" name="Text Placeholder 2">
            <a:extLst>
              <a:ext uri="{FF2B5EF4-FFF2-40B4-BE49-F238E27FC236}">
                <a16:creationId xmlns:a16="http://schemas.microsoft.com/office/drawing/2014/main" id="{811D9235-DDE9-4289-8F46-F0D05758E858}"/>
              </a:ext>
            </a:extLst>
          </p:cNvPr>
          <p:cNvSpPr>
            <a:spLocks noGrp="1"/>
          </p:cNvSpPr>
          <p:nvPr>
            <p:ph idx="1"/>
          </p:nvPr>
        </p:nvSpPr>
        <p:spPr>
          <a:xfrm>
            <a:off x="758190" y="3517900"/>
            <a:ext cx="3064510" cy="2651130"/>
          </a:xfrm>
          <a:prstGeom prst="rect">
            <a:avLst/>
          </a:prstGeom>
        </p:spPr>
        <p:txBody>
          <a:bodyPr vert="horz" lIns="0" tIns="0" rIns="0" bIns="0" rtlCol="0">
            <a:norm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1" name="Text Placeholder 2">
            <a:extLst>
              <a:ext uri="{FF2B5EF4-FFF2-40B4-BE49-F238E27FC236}">
                <a16:creationId xmlns:a16="http://schemas.microsoft.com/office/drawing/2014/main" id="{929123D7-9B88-424A-A714-A5F0D0690309}"/>
              </a:ext>
            </a:extLst>
          </p:cNvPr>
          <p:cNvSpPr>
            <a:spLocks noGrp="1"/>
          </p:cNvSpPr>
          <p:nvPr>
            <p:ph idx="14"/>
          </p:nvPr>
        </p:nvSpPr>
        <p:spPr>
          <a:xfrm>
            <a:off x="4601845" y="3517900"/>
            <a:ext cx="3064510" cy="2651130"/>
          </a:xfrm>
          <a:prstGeom prst="rect">
            <a:avLst/>
          </a:prstGeom>
        </p:spPr>
        <p:txBody>
          <a:bodyPr vert="horz" lIns="0" tIns="0" rIns="0" bIns="0" rtlCol="0">
            <a:norm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Text Placeholder 2">
            <a:extLst>
              <a:ext uri="{FF2B5EF4-FFF2-40B4-BE49-F238E27FC236}">
                <a16:creationId xmlns:a16="http://schemas.microsoft.com/office/drawing/2014/main" id="{32B8C940-39F3-450D-A5E9-074D998391CE}"/>
              </a:ext>
            </a:extLst>
          </p:cNvPr>
          <p:cNvSpPr>
            <a:spLocks noGrp="1"/>
          </p:cNvSpPr>
          <p:nvPr>
            <p:ph idx="15"/>
          </p:nvPr>
        </p:nvSpPr>
        <p:spPr>
          <a:xfrm>
            <a:off x="8445500" y="3517900"/>
            <a:ext cx="3064510" cy="2651130"/>
          </a:xfrm>
          <a:prstGeom prst="rect">
            <a:avLst/>
          </a:prstGeom>
        </p:spPr>
        <p:txBody>
          <a:bodyPr vert="horz" lIns="0" tIns="0" rIns="0" bIns="0" rtlCol="0">
            <a:norm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Text Placeholder 5">
            <a:extLst>
              <a:ext uri="{FF2B5EF4-FFF2-40B4-BE49-F238E27FC236}">
                <a16:creationId xmlns:a16="http://schemas.microsoft.com/office/drawing/2014/main" id="{39C633A9-1FFF-4537-8715-2AC956C6BE80}"/>
              </a:ext>
            </a:extLst>
          </p:cNvPr>
          <p:cNvSpPr>
            <a:spLocks noGrp="1"/>
          </p:cNvSpPr>
          <p:nvPr>
            <p:ph type="body" sz="quarter" idx="16"/>
          </p:nvPr>
        </p:nvSpPr>
        <p:spPr>
          <a:xfrm>
            <a:off x="758190" y="2660650"/>
            <a:ext cx="3064510" cy="463550"/>
          </a:xfrm>
        </p:spPr>
        <p:txBody>
          <a:bodyPr anchor="ctr">
            <a:normAutofit/>
          </a:bodyPr>
          <a:lstStyle>
            <a:lvl1pPr marL="0" indent="0">
              <a:buNone/>
              <a:defRPr sz="2400" b="1">
                <a:solidFill>
                  <a:schemeClr val="tx2"/>
                </a:solidFill>
                <a:latin typeface="+mj-lt"/>
              </a:defRPr>
            </a:lvl1pPr>
          </a:lstStyle>
          <a:p>
            <a:pPr lvl="0"/>
            <a:endParaRPr lang="en-US"/>
          </a:p>
        </p:txBody>
      </p:sp>
      <p:sp>
        <p:nvSpPr>
          <p:cNvPr id="10" name="Text Placeholder 5">
            <a:extLst>
              <a:ext uri="{FF2B5EF4-FFF2-40B4-BE49-F238E27FC236}">
                <a16:creationId xmlns:a16="http://schemas.microsoft.com/office/drawing/2014/main" id="{BB489D15-1D3B-475B-804D-55D1F4B566B7}"/>
              </a:ext>
            </a:extLst>
          </p:cNvPr>
          <p:cNvSpPr>
            <a:spLocks noGrp="1"/>
          </p:cNvSpPr>
          <p:nvPr>
            <p:ph type="body" sz="quarter" idx="17"/>
          </p:nvPr>
        </p:nvSpPr>
        <p:spPr>
          <a:xfrm>
            <a:off x="4601845" y="2660650"/>
            <a:ext cx="3064510" cy="463550"/>
          </a:xfrm>
        </p:spPr>
        <p:txBody>
          <a:bodyPr anchor="ctr">
            <a:normAutofit/>
          </a:bodyPr>
          <a:lstStyle>
            <a:lvl1pPr marL="0" indent="0">
              <a:buNone/>
              <a:defRPr sz="2400" b="1">
                <a:solidFill>
                  <a:schemeClr val="tx2"/>
                </a:solidFill>
                <a:latin typeface="+mj-lt"/>
              </a:defRPr>
            </a:lvl1pPr>
          </a:lstStyle>
          <a:p>
            <a:pPr lvl="0"/>
            <a:endParaRPr lang="en-US"/>
          </a:p>
        </p:txBody>
      </p:sp>
      <p:sp>
        <p:nvSpPr>
          <p:cNvPr id="13" name="Text Placeholder 5">
            <a:extLst>
              <a:ext uri="{FF2B5EF4-FFF2-40B4-BE49-F238E27FC236}">
                <a16:creationId xmlns:a16="http://schemas.microsoft.com/office/drawing/2014/main" id="{7C40E28E-F22B-4290-AC19-015D2EF8E6B5}"/>
              </a:ext>
            </a:extLst>
          </p:cNvPr>
          <p:cNvSpPr>
            <a:spLocks noGrp="1"/>
          </p:cNvSpPr>
          <p:nvPr>
            <p:ph type="body" sz="quarter" idx="18"/>
          </p:nvPr>
        </p:nvSpPr>
        <p:spPr>
          <a:xfrm>
            <a:off x="8445500" y="2660650"/>
            <a:ext cx="3064510" cy="463550"/>
          </a:xfrm>
        </p:spPr>
        <p:txBody>
          <a:bodyPr anchor="ctr">
            <a:normAutofit/>
          </a:bodyPr>
          <a:lstStyle>
            <a:lvl1pPr marL="0" indent="0">
              <a:buNone/>
              <a:defRPr sz="2400" b="1">
                <a:solidFill>
                  <a:schemeClr val="tx2"/>
                </a:solidFill>
                <a:latin typeface="+mj-lt"/>
              </a:defRPr>
            </a:lvl1pPr>
          </a:lstStyle>
          <a:p>
            <a:pPr lvl="0"/>
            <a:endParaRPr lang="en-US"/>
          </a:p>
        </p:txBody>
      </p:sp>
    </p:spTree>
    <p:extLst>
      <p:ext uri="{BB962C8B-B14F-4D97-AF65-F5344CB8AC3E}">
        <p14:creationId xmlns:p14="http://schemas.microsoft.com/office/powerpoint/2010/main" val="360099636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tel og tekst i fire bolk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p:nvPr>
        </p:nvSpPr>
        <p:spPr>
          <a:xfrm>
            <a:off x="2102644" y="379964"/>
            <a:ext cx="9407366" cy="1051168"/>
          </a:xfrm>
        </p:spPr>
        <p:txBody>
          <a:bodyPr/>
          <a:lstStyle>
            <a:lvl1pPr>
              <a:defRPr/>
            </a:lvl1pPr>
          </a:lstStyle>
          <a:p>
            <a:r>
              <a:rPr lang="nb-NO"/>
              <a:t>Klikk for å redigere tittelstil</a:t>
            </a:r>
          </a:p>
        </p:txBody>
      </p:sp>
      <p:sp>
        <p:nvSpPr>
          <p:cNvPr id="5" name="Footer Placeholder 4">
            <a:extLst>
              <a:ext uri="{FF2B5EF4-FFF2-40B4-BE49-F238E27FC236}">
                <a16:creationId xmlns:a16="http://schemas.microsoft.com/office/drawing/2014/main" id="{04904180-C847-4FC0-9759-1956EECC4080}"/>
              </a:ext>
            </a:extLst>
          </p:cNvPr>
          <p:cNvSpPr>
            <a:spLocks noGrp="1"/>
          </p:cNvSpPr>
          <p:nvPr>
            <p:ph type="ftr" sz="quarter" idx="11"/>
          </p:nvPr>
        </p:nvSpPr>
        <p:spPr>
          <a:xfrm>
            <a:off x="7357110" y="6354536"/>
            <a:ext cx="4114800" cy="215444"/>
          </a:xfrm>
        </p:spPr>
        <p:txBody>
          <a:bodyPr>
            <a:noAutofit/>
          </a:bodyPr>
          <a:lstStyle>
            <a:lvl1pPr algn="r">
              <a:defRPr sz="1400"/>
            </a:lvl1pPr>
          </a:lstStyle>
          <a:p>
            <a:r>
              <a:rPr lang="nb-NO" sz="1400"/>
              <a:t>Teknologi for et bedre samfunn</a:t>
            </a:r>
          </a:p>
        </p:txBody>
      </p:sp>
      <p:sp>
        <p:nvSpPr>
          <p:cNvPr id="9" name="Text Placeholder 2">
            <a:extLst>
              <a:ext uri="{FF2B5EF4-FFF2-40B4-BE49-F238E27FC236}">
                <a16:creationId xmlns:a16="http://schemas.microsoft.com/office/drawing/2014/main" id="{811D9235-DDE9-4289-8F46-F0D05758E858}"/>
              </a:ext>
            </a:extLst>
          </p:cNvPr>
          <p:cNvSpPr>
            <a:spLocks noGrp="1"/>
          </p:cNvSpPr>
          <p:nvPr>
            <p:ph idx="1"/>
          </p:nvPr>
        </p:nvSpPr>
        <p:spPr>
          <a:xfrm>
            <a:off x="758190" y="3517900"/>
            <a:ext cx="2231753" cy="2651130"/>
          </a:xfrm>
          <a:prstGeom prst="rect">
            <a:avLst/>
          </a:prstGeom>
        </p:spPr>
        <p:txBody>
          <a:bodyPr vert="horz" lIns="0" tIns="0" rIns="0" bIns="0" rtlCol="0">
            <a:normAutofit/>
          </a:bodyPr>
          <a:lstStyle>
            <a:lvl1pPr>
              <a:defRPr sz="2000">
                <a:latin typeface="+mj-lt"/>
              </a:defRPr>
            </a:lvl1pPr>
            <a:lvl2pPr>
              <a:defRPr sz="1800">
                <a:latin typeface="+mj-lt"/>
              </a:defRPr>
            </a:lvl2pPr>
            <a:lvl3pPr>
              <a:defRPr sz="1600">
                <a:latin typeface="+mj-lt"/>
              </a:defRPr>
            </a:lvl3pPr>
            <a:lvl4pPr>
              <a:defRPr sz="1500">
                <a:latin typeface="+mj-lt"/>
              </a:defRPr>
            </a:lvl4pPr>
            <a:lvl5pPr>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Text Placeholder 5">
            <a:extLst>
              <a:ext uri="{FF2B5EF4-FFF2-40B4-BE49-F238E27FC236}">
                <a16:creationId xmlns:a16="http://schemas.microsoft.com/office/drawing/2014/main" id="{39C633A9-1FFF-4537-8715-2AC956C6BE80}"/>
              </a:ext>
            </a:extLst>
          </p:cNvPr>
          <p:cNvSpPr>
            <a:spLocks noGrp="1"/>
          </p:cNvSpPr>
          <p:nvPr>
            <p:ph type="body" sz="quarter" idx="16"/>
          </p:nvPr>
        </p:nvSpPr>
        <p:spPr>
          <a:xfrm>
            <a:off x="758190" y="2660650"/>
            <a:ext cx="2231753" cy="463550"/>
          </a:xfrm>
        </p:spPr>
        <p:txBody>
          <a:bodyPr anchor="ctr">
            <a:normAutofit/>
          </a:bodyPr>
          <a:lstStyle>
            <a:lvl1pPr marL="0" indent="0">
              <a:buNone/>
              <a:defRPr sz="2400" b="1">
                <a:solidFill>
                  <a:schemeClr val="tx2"/>
                </a:solidFill>
                <a:latin typeface="+mj-lt"/>
              </a:defRPr>
            </a:lvl1pPr>
          </a:lstStyle>
          <a:p>
            <a:pPr lvl="0"/>
            <a:endParaRPr lang="en-US"/>
          </a:p>
        </p:txBody>
      </p:sp>
      <p:sp>
        <p:nvSpPr>
          <p:cNvPr id="10" name="Text Placeholder 5">
            <a:extLst>
              <a:ext uri="{FF2B5EF4-FFF2-40B4-BE49-F238E27FC236}">
                <a16:creationId xmlns:a16="http://schemas.microsoft.com/office/drawing/2014/main" id="{BB489D15-1D3B-475B-804D-55D1F4B566B7}"/>
              </a:ext>
            </a:extLst>
          </p:cNvPr>
          <p:cNvSpPr>
            <a:spLocks noGrp="1"/>
          </p:cNvSpPr>
          <p:nvPr>
            <p:ph type="body" sz="quarter" idx="17"/>
          </p:nvPr>
        </p:nvSpPr>
        <p:spPr>
          <a:xfrm>
            <a:off x="3594819" y="2660650"/>
            <a:ext cx="2231753" cy="463550"/>
          </a:xfrm>
        </p:spPr>
        <p:txBody>
          <a:bodyPr anchor="ctr">
            <a:normAutofit/>
          </a:bodyPr>
          <a:lstStyle>
            <a:lvl1pPr marL="0" indent="0">
              <a:buNone/>
              <a:defRPr sz="2400" b="1">
                <a:solidFill>
                  <a:schemeClr val="tx2"/>
                </a:solidFill>
                <a:latin typeface="+mj-lt"/>
              </a:defRPr>
            </a:lvl1pPr>
          </a:lstStyle>
          <a:p>
            <a:pPr lvl="0"/>
            <a:endParaRPr lang="en-US"/>
          </a:p>
        </p:txBody>
      </p:sp>
      <p:sp>
        <p:nvSpPr>
          <p:cNvPr id="13" name="Text Placeholder 5">
            <a:extLst>
              <a:ext uri="{FF2B5EF4-FFF2-40B4-BE49-F238E27FC236}">
                <a16:creationId xmlns:a16="http://schemas.microsoft.com/office/drawing/2014/main" id="{7C40E28E-F22B-4290-AC19-015D2EF8E6B5}"/>
              </a:ext>
            </a:extLst>
          </p:cNvPr>
          <p:cNvSpPr>
            <a:spLocks noGrp="1"/>
          </p:cNvSpPr>
          <p:nvPr>
            <p:ph type="body" sz="quarter" idx="18"/>
          </p:nvPr>
        </p:nvSpPr>
        <p:spPr>
          <a:xfrm>
            <a:off x="6431448" y="2660650"/>
            <a:ext cx="2231753" cy="463550"/>
          </a:xfrm>
        </p:spPr>
        <p:txBody>
          <a:bodyPr anchor="ctr">
            <a:normAutofit/>
          </a:bodyPr>
          <a:lstStyle>
            <a:lvl1pPr marL="0" indent="0">
              <a:buNone/>
              <a:defRPr sz="2400" b="1">
                <a:solidFill>
                  <a:schemeClr val="tx2"/>
                </a:solidFill>
                <a:latin typeface="+mj-lt"/>
              </a:defRPr>
            </a:lvl1pPr>
          </a:lstStyle>
          <a:p>
            <a:pPr lvl="0"/>
            <a:endParaRPr lang="en-US"/>
          </a:p>
        </p:txBody>
      </p:sp>
      <p:sp>
        <p:nvSpPr>
          <p:cNvPr id="16" name="Text Placeholder 5">
            <a:extLst>
              <a:ext uri="{FF2B5EF4-FFF2-40B4-BE49-F238E27FC236}">
                <a16:creationId xmlns:a16="http://schemas.microsoft.com/office/drawing/2014/main" id="{C3EFE82E-AFA9-4392-A98D-D7E91F50D3AD}"/>
              </a:ext>
            </a:extLst>
          </p:cNvPr>
          <p:cNvSpPr>
            <a:spLocks noGrp="1"/>
          </p:cNvSpPr>
          <p:nvPr>
            <p:ph type="body" sz="quarter" idx="20"/>
          </p:nvPr>
        </p:nvSpPr>
        <p:spPr>
          <a:xfrm>
            <a:off x="9278257" y="2660650"/>
            <a:ext cx="2231753" cy="463550"/>
          </a:xfrm>
        </p:spPr>
        <p:txBody>
          <a:bodyPr anchor="ctr">
            <a:normAutofit/>
          </a:bodyPr>
          <a:lstStyle>
            <a:lvl1pPr marL="0" indent="0">
              <a:buNone/>
              <a:defRPr sz="2400" b="1">
                <a:solidFill>
                  <a:schemeClr val="tx2"/>
                </a:solidFill>
                <a:latin typeface="+mj-lt"/>
              </a:defRPr>
            </a:lvl1pPr>
          </a:lstStyle>
          <a:p>
            <a:pPr lvl="0"/>
            <a:endParaRPr lang="en-US"/>
          </a:p>
        </p:txBody>
      </p:sp>
      <p:sp>
        <p:nvSpPr>
          <p:cNvPr id="12" name="Text Placeholder 2">
            <a:extLst>
              <a:ext uri="{FF2B5EF4-FFF2-40B4-BE49-F238E27FC236}">
                <a16:creationId xmlns:a16="http://schemas.microsoft.com/office/drawing/2014/main" id="{1353C839-9966-4A19-AE29-71299F46D598}"/>
              </a:ext>
            </a:extLst>
          </p:cNvPr>
          <p:cNvSpPr>
            <a:spLocks noGrp="1"/>
          </p:cNvSpPr>
          <p:nvPr>
            <p:ph idx="21"/>
          </p:nvPr>
        </p:nvSpPr>
        <p:spPr>
          <a:xfrm>
            <a:off x="3594819" y="3517900"/>
            <a:ext cx="2231753" cy="2651130"/>
          </a:xfrm>
          <a:prstGeom prst="rect">
            <a:avLst/>
          </a:prstGeom>
        </p:spPr>
        <p:txBody>
          <a:bodyPr vert="horz" lIns="0" tIns="0" rIns="0" bIns="0" rtlCol="0">
            <a:normAutofit/>
          </a:bodyPr>
          <a:lstStyle>
            <a:lvl1pPr>
              <a:defRPr sz="2000">
                <a:latin typeface="+mj-lt"/>
              </a:defRPr>
            </a:lvl1pPr>
            <a:lvl2pPr>
              <a:defRPr sz="1800">
                <a:latin typeface="+mj-lt"/>
              </a:defRPr>
            </a:lvl2pPr>
            <a:lvl3pPr>
              <a:defRPr sz="1600">
                <a:latin typeface="+mj-lt"/>
              </a:defRPr>
            </a:lvl3pPr>
            <a:lvl4pPr>
              <a:defRPr sz="1500">
                <a:latin typeface="+mj-lt"/>
              </a:defRPr>
            </a:lvl4pPr>
            <a:lvl5pPr>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4" name="Text Placeholder 2">
            <a:extLst>
              <a:ext uri="{FF2B5EF4-FFF2-40B4-BE49-F238E27FC236}">
                <a16:creationId xmlns:a16="http://schemas.microsoft.com/office/drawing/2014/main" id="{0E603540-E738-4A65-864E-9CE8F767BD6D}"/>
              </a:ext>
            </a:extLst>
          </p:cNvPr>
          <p:cNvSpPr>
            <a:spLocks noGrp="1"/>
          </p:cNvSpPr>
          <p:nvPr>
            <p:ph idx="22"/>
          </p:nvPr>
        </p:nvSpPr>
        <p:spPr>
          <a:xfrm>
            <a:off x="6431448" y="3517900"/>
            <a:ext cx="2231753" cy="2651130"/>
          </a:xfrm>
          <a:prstGeom prst="rect">
            <a:avLst/>
          </a:prstGeom>
        </p:spPr>
        <p:txBody>
          <a:bodyPr vert="horz" lIns="0" tIns="0" rIns="0" bIns="0" rtlCol="0">
            <a:normAutofit/>
          </a:bodyPr>
          <a:lstStyle>
            <a:lvl1pPr>
              <a:defRPr sz="2000">
                <a:latin typeface="+mj-lt"/>
              </a:defRPr>
            </a:lvl1pPr>
            <a:lvl2pPr>
              <a:defRPr sz="1800">
                <a:latin typeface="+mj-lt"/>
              </a:defRPr>
            </a:lvl2pPr>
            <a:lvl3pPr>
              <a:defRPr sz="1600">
                <a:latin typeface="+mj-lt"/>
              </a:defRPr>
            </a:lvl3pPr>
            <a:lvl4pPr>
              <a:defRPr sz="1500">
                <a:latin typeface="+mj-lt"/>
              </a:defRPr>
            </a:lvl4pPr>
            <a:lvl5pPr>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7" name="Text Placeholder 2">
            <a:extLst>
              <a:ext uri="{FF2B5EF4-FFF2-40B4-BE49-F238E27FC236}">
                <a16:creationId xmlns:a16="http://schemas.microsoft.com/office/drawing/2014/main" id="{0B600F13-F9ED-4493-AEA6-C2211E17F328}"/>
              </a:ext>
            </a:extLst>
          </p:cNvPr>
          <p:cNvSpPr>
            <a:spLocks noGrp="1"/>
          </p:cNvSpPr>
          <p:nvPr>
            <p:ph idx="23"/>
          </p:nvPr>
        </p:nvSpPr>
        <p:spPr>
          <a:xfrm>
            <a:off x="9278257" y="3517900"/>
            <a:ext cx="2231753" cy="2651130"/>
          </a:xfrm>
          <a:prstGeom prst="rect">
            <a:avLst/>
          </a:prstGeom>
        </p:spPr>
        <p:txBody>
          <a:bodyPr vert="horz" lIns="0" tIns="0" rIns="0" bIns="0" rtlCol="0">
            <a:normAutofit/>
          </a:bodyPr>
          <a:lstStyle>
            <a:lvl1pPr>
              <a:defRPr sz="2000">
                <a:latin typeface="+mj-lt"/>
              </a:defRPr>
            </a:lvl1pPr>
            <a:lvl2pPr>
              <a:defRPr sz="1800">
                <a:latin typeface="+mj-lt"/>
              </a:defRPr>
            </a:lvl2pPr>
            <a:lvl3pPr>
              <a:defRPr sz="1600">
                <a:latin typeface="+mj-lt"/>
              </a:defRPr>
            </a:lvl3pPr>
            <a:lvl4pPr>
              <a:defRPr sz="1500">
                <a:latin typeface="+mj-lt"/>
              </a:defRPr>
            </a:lvl4pPr>
            <a:lvl5pPr>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32751265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tel og tekst i fem bolk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p:nvPr>
        </p:nvSpPr>
        <p:spPr>
          <a:xfrm>
            <a:off x="2102644" y="379964"/>
            <a:ext cx="9407366" cy="1051168"/>
          </a:xfrm>
        </p:spPr>
        <p:txBody>
          <a:bodyPr/>
          <a:lstStyle>
            <a:lvl1pPr>
              <a:defRPr/>
            </a:lvl1pPr>
          </a:lstStyle>
          <a:p>
            <a:r>
              <a:rPr lang="nb-NO"/>
              <a:t>Klikk for å redigere tittelstil</a:t>
            </a:r>
          </a:p>
        </p:txBody>
      </p:sp>
      <p:sp>
        <p:nvSpPr>
          <p:cNvPr id="5" name="Footer Placeholder 4">
            <a:extLst>
              <a:ext uri="{FF2B5EF4-FFF2-40B4-BE49-F238E27FC236}">
                <a16:creationId xmlns:a16="http://schemas.microsoft.com/office/drawing/2014/main" id="{04904180-C847-4FC0-9759-1956EECC4080}"/>
              </a:ext>
            </a:extLst>
          </p:cNvPr>
          <p:cNvSpPr>
            <a:spLocks noGrp="1"/>
          </p:cNvSpPr>
          <p:nvPr>
            <p:ph type="ftr" sz="quarter" idx="11"/>
          </p:nvPr>
        </p:nvSpPr>
        <p:spPr>
          <a:xfrm>
            <a:off x="7357110" y="6354536"/>
            <a:ext cx="4114800" cy="215444"/>
          </a:xfrm>
        </p:spPr>
        <p:txBody>
          <a:bodyPr>
            <a:noAutofit/>
          </a:bodyPr>
          <a:lstStyle>
            <a:lvl1pPr algn="r">
              <a:defRPr sz="1400"/>
            </a:lvl1pPr>
          </a:lstStyle>
          <a:p>
            <a:r>
              <a:rPr lang="nb-NO" sz="1400"/>
              <a:t>Teknologi for et bedre samfunn</a:t>
            </a:r>
          </a:p>
        </p:txBody>
      </p:sp>
      <p:sp>
        <p:nvSpPr>
          <p:cNvPr id="6" name="Text Placeholder 5">
            <a:extLst>
              <a:ext uri="{FF2B5EF4-FFF2-40B4-BE49-F238E27FC236}">
                <a16:creationId xmlns:a16="http://schemas.microsoft.com/office/drawing/2014/main" id="{39C633A9-1FFF-4537-8715-2AC956C6BE80}"/>
              </a:ext>
            </a:extLst>
          </p:cNvPr>
          <p:cNvSpPr>
            <a:spLocks noGrp="1"/>
          </p:cNvSpPr>
          <p:nvPr>
            <p:ph type="body" sz="quarter" idx="16" hasCustomPrompt="1"/>
          </p:nvPr>
        </p:nvSpPr>
        <p:spPr>
          <a:xfrm>
            <a:off x="758191" y="2660650"/>
            <a:ext cx="1843430" cy="463550"/>
          </a:xfrm>
        </p:spPr>
        <p:txBody>
          <a:bodyPr anchor="ctr">
            <a:normAutofit/>
          </a:bodyPr>
          <a:lstStyle>
            <a:lvl1pPr marL="0" indent="0">
              <a:buNone/>
              <a:defRPr sz="2400" b="1">
                <a:solidFill>
                  <a:schemeClr val="tx2"/>
                </a:solidFill>
                <a:latin typeface="+mj-lt"/>
              </a:defRPr>
            </a:lvl1pPr>
          </a:lstStyle>
          <a:p>
            <a:pPr lvl="0"/>
            <a:r>
              <a:rPr lang="en-US"/>
              <a:t>Text</a:t>
            </a:r>
          </a:p>
        </p:txBody>
      </p:sp>
      <p:sp>
        <p:nvSpPr>
          <p:cNvPr id="10" name="Text Placeholder 5">
            <a:extLst>
              <a:ext uri="{FF2B5EF4-FFF2-40B4-BE49-F238E27FC236}">
                <a16:creationId xmlns:a16="http://schemas.microsoft.com/office/drawing/2014/main" id="{BB489D15-1D3B-475B-804D-55D1F4B566B7}"/>
              </a:ext>
            </a:extLst>
          </p:cNvPr>
          <p:cNvSpPr>
            <a:spLocks noGrp="1"/>
          </p:cNvSpPr>
          <p:nvPr>
            <p:ph type="body" sz="quarter" idx="17" hasCustomPrompt="1"/>
          </p:nvPr>
        </p:nvSpPr>
        <p:spPr>
          <a:xfrm>
            <a:off x="2981389" y="2660650"/>
            <a:ext cx="1843430" cy="463550"/>
          </a:xfrm>
        </p:spPr>
        <p:txBody>
          <a:bodyPr anchor="ctr">
            <a:normAutofit/>
          </a:bodyPr>
          <a:lstStyle>
            <a:lvl1pPr marL="0" indent="0">
              <a:buNone/>
              <a:defRPr sz="2400" b="1">
                <a:solidFill>
                  <a:schemeClr val="tx2"/>
                </a:solidFill>
                <a:latin typeface="+mj-lt"/>
              </a:defRPr>
            </a:lvl1pPr>
          </a:lstStyle>
          <a:p>
            <a:pPr lvl="0"/>
            <a:r>
              <a:rPr lang="en-US"/>
              <a:t>Text</a:t>
            </a:r>
          </a:p>
        </p:txBody>
      </p:sp>
      <p:sp>
        <p:nvSpPr>
          <p:cNvPr id="13" name="Text Placeholder 5">
            <a:extLst>
              <a:ext uri="{FF2B5EF4-FFF2-40B4-BE49-F238E27FC236}">
                <a16:creationId xmlns:a16="http://schemas.microsoft.com/office/drawing/2014/main" id="{7C40E28E-F22B-4290-AC19-015D2EF8E6B5}"/>
              </a:ext>
            </a:extLst>
          </p:cNvPr>
          <p:cNvSpPr>
            <a:spLocks noGrp="1"/>
          </p:cNvSpPr>
          <p:nvPr>
            <p:ph type="body" sz="quarter" idx="18" hasCustomPrompt="1"/>
          </p:nvPr>
        </p:nvSpPr>
        <p:spPr>
          <a:xfrm>
            <a:off x="5204587" y="2660650"/>
            <a:ext cx="1843430" cy="463550"/>
          </a:xfrm>
        </p:spPr>
        <p:txBody>
          <a:bodyPr anchor="ctr">
            <a:normAutofit/>
          </a:bodyPr>
          <a:lstStyle>
            <a:lvl1pPr marL="0" indent="0">
              <a:buNone/>
              <a:defRPr sz="2400" b="1">
                <a:solidFill>
                  <a:schemeClr val="tx2"/>
                </a:solidFill>
                <a:latin typeface="+mj-lt"/>
              </a:defRPr>
            </a:lvl1pPr>
          </a:lstStyle>
          <a:p>
            <a:pPr lvl="0"/>
            <a:r>
              <a:rPr lang="en-US"/>
              <a:t>Text</a:t>
            </a:r>
          </a:p>
        </p:txBody>
      </p:sp>
      <p:sp>
        <p:nvSpPr>
          <p:cNvPr id="16" name="Text Placeholder 5">
            <a:extLst>
              <a:ext uri="{FF2B5EF4-FFF2-40B4-BE49-F238E27FC236}">
                <a16:creationId xmlns:a16="http://schemas.microsoft.com/office/drawing/2014/main" id="{C3EFE82E-AFA9-4392-A98D-D7E91F50D3AD}"/>
              </a:ext>
            </a:extLst>
          </p:cNvPr>
          <p:cNvSpPr>
            <a:spLocks noGrp="1"/>
          </p:cNvSpPr>
          <p:nvPr>
            <p:ph type="body" sz="quarter" idx="20" hasCustomPrompt="1"/>
          </p:nvPr>
        </p:nvSpPr>
        <p:spPr>
          <a:xfrm>
            <a:off x="7427785" y="2660650"/>
            <a:ext cx="1843430" cy="463550"/>
          </a:xfrm>
        </p:spPr>
        <p:txBody>
          <a:bodyPr anchor="ctr">
            <a:normAutofit/>
          </a:bodyPr>
          <a:lstStyle>
            <a:lvl1pPr marL="0" indent="0">
              <a:buNone/>
              <a:defRPr sz="2400" b="1">
                <a:solidFill>
                  <a:schemeClr val="tx2"/>
                </a:solidFill>
                <a:latin typeface="+mj-lt"/>
              </a:defRPr>
            </a:lvl1pPr>
          </a:lstStyle>
          <a:p>
            <a:pPr lvl="0"/>
            <a:r>
              <a:rPr lang="en-US"/>
              <a:t>Text</a:t>
            </a:r>
          </a:p>
        </p:txBody>
      </p:sp>
      <p:sp>
        <p:nvSpPr>
          <p:cNvPr id="14" name="Text Placeholder 5">
            <a:extLst>
              <a:ext uri="{FF2B5EF4-FFF2-40B4-BE49-F238E27FC236}">
                <a16:creationId xmlns:a16="http://schemas.microsoft.com/office/drawing/2014/main" id="{07F6985F-0D21-4B64-A375-95792C7EBAE9}"/>
              </a:ext>
            </a:extLst>
          </p:cNvPr>
          <p:cNvSpPr>
            <a:spLocks noGrp="1"/>
          </p:cNvSpPr>
          <p:nvPr>
            <p:ph type="body" sz="quarter" idx="22" hasCustomPrompt="1"/>
          </p:nvPr>
        </p:nvSpPr>
        <p:spPr>
          <a:xfrm>
            <a:off x="9650983" y="2660650"/>
            <a:ext cx="1843430" cy="463550"/>
          </a:xfrm>
        </p:spPr>
        <p:txBody>
          <a:bodyPr anchor="ctr">
            <a:normAutofit/>
          </a:bodyPr>
          <a:lstStyle>
            <a:lvl1pPr marL="0" indent="0">
              <a:buNone/>
              <a:defRPr sz="2400" b="1">
                <a:solidFill>
                  <a:schemeClr val="tx2"/>
                </a:solidFill>
                <a:latin typeface="+mj-lt"/>
              </a:defRPr>
            </a:lvl1pPr>
          </a:lstStyle>
          <a:p>
            <a:pPr lvl="0"/>
            <a:r>
              <a:rPr lang="en-US"/>
              <a:t>Text</a:t>
            </a:r>
          </a:p>
        </p:txBody>
      </p:sp>
      <p:sp>
        <p:nvSpPr>
          <p:cNvPr id="17" name="Text Placeholder 2">
            <a:extLst>
              <a:ext uri="{FF2B5EF4-FFF2-40B4-BE49-F238E27FC236}">
                <a16:creationId xmlns:a16="http://schemas.microsoft.com/office/drawing/2014/main" id="{81F4C872-ADC6-4CB7-A95B-67721B28B3BA}"/>
              </a:ext>
            </a:extLst>
          </p:cNvPr>
          <p:cNvSpPr>
            <a:spLocks noGrp="1"/>
          </p:cNvSpPr>
          <p:nvPr>
            <p:ph idx="23"/>
          </p:nvPr>
        </p:nvSpPr>
        <p:spPr>
          <a:xfrm>
            <a:off x="758191" y="3517900"/>
            <a:ext cx="1843430" cy="2651130"/>
          </a:xfrm>
          <a:prstGeom prst="rect">
            <a:avLst/>
          </a:prstGeom>
        </p:spPr>
        <p:txBody>
          <a:bodyPr vert="horz" lIns="0" tIns="0" rIns="0" bIns="0" rtlCol="0">
            <a:normAutofit/>
          </a:bodyPr>
          <a:lstStyle>
            <a:lvl1pPr>
              <a:defRPr sz="2000">
                <a:latin typeface="+mj-lt"/>
              </a:defRPr>
            </a:lvl1pPr>
            <a:lvl2pPr>
              <a:defRPr sz="1800">
                <a:latin typeface="+mj-lt"/>
              </a:defRPr>
            </a:lvl2pPr>
            <a:lvl3pPr>
              <a:defRPr sz="1600">
                <a:latin typeface="+mj-lt"/>
              </a:defRPr>
            </a:lvl3pPr>
            <a:lvl4pPr>
              <a:defRPr sz="1500">
                <a:latin typeface="+mj-lt"/>
              </a:defRPr>
            </a:lvl4pPr>
            <a:lvl5pPr>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8" name="Text Placeholder 2">
            <a:extLst>
              <a:ext uri="{FF2B5EF4-FFF2-40B4-BE49-F238E27FC236}">
                <a16:creationId xmlns:a16="http://schemas.microsoft.com/office/drawing/2014/main" id="{6C46C9DB-FDA2-4D7F-AE1E-DCF46A0EC357}"/>
              </a:ext>
            </a:extLst>
          </p:cNvPr>
          <p:cNvSpPr>
            <a:spLocks noGrp="1"/>
          </p:cNvSpPr>
          <p:nvPr>
            <p:ph idx="1"/>
          </p:nvPr>
        </p:nvSpPr>
        <p:spPr>
          <a:xfrm>
            <a:off x="2981389" y="3517900"/>
            <a:ext cx="1843430" cy="2651130"/>
          </a:xfrm>
          <a:prstGeom prst="rect">
            <a:avLst/>
          </a:prstGeom>
        </p:spPr>
        <p:txBody>
          <a:bodyPr vert="horz" lIns="0" tIns="0" rIns="0" bIns="0" rtlCol="0">
            <a:normAutofit/>
          </a:bodyPr>
          <a:lstStyle>
            <a:lvl1pPr>
              <a:defRPr sz="2000">
                <a:latin typeface="+mj-lt"/>
              </a:defRPr>
            </a:lvl1pPr>
            <a:lvl2pPr>
              <a:defRPr sz="1800">
                <a:latin typeface="+mj-lt"/>
              </a:defRPr>
            </a:lvl2pPr>
            <a:lvl3pPr>
              <a:defRPr sz="1600">
                <a:latin typeface="+mj-lt"/>
              </a:defRPr>
            </a:lvl3pPr>
            <a:lvl4pPr>
              <a:defRPr sz="1500">
                <a:latin typeface="+mj-lt"/>
              </a:defRPr>
            </a:lvl4pPr>
            <a:lvl5pPr>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9" name="Text Placeholder 2">
            <a:extLst>
              <a:ext uri="{FF2B5EF4-FFF2-40B4-BE49-F238E27FC236}">
                <a16:creationId xmlns:a16="http://schemas.microsoft.com/office/drawing/2014/main" id="{90A9BB8B-DC94-4781-BC39-9CF0E2C0ED17}"/>
              </a:ext>
            </a:extLst>
          </p:cNvPr>
          <p:cNvSpPr>
            <a:spLocks noGrp="1"/>
          </p:cNvSpPr>
          <p:nvPr>
            <p:ph idx="24"/>
          </p:nvPr>
        </p:nvSpPr>
        <p:spPr>
          <a:xfrm>
            <a:off x="5204587" y="3517900"/>
            <a:ext cx="1843430" cy="2651130"/>
          </a:xfrm>
          <a:prstGeom prst="rect">
            <a:avLst/>
          </a:prstGeom>
        </p:spPr>
        <p:txBody>
          <a:bodyPr vert="horz" lIns="0" tIns="0" rIns="0" bIns="0" rtlCol="0">
            <a:normAutofit/>
          </a:bodyPr>
          <a:lstStyle>
            <a:lvl1pPr>
              <a:defRPr sz="2000">
                <a:latin typeface="+mj-lt"/>
              </a:defRPr>
            </a:lvl1pPr>
            <a:lvl2pPr>
              <a:defRPr sz="1800">
                <a:latin typeface="+mj-lt"/>
              </a:defRPr>
            </a:lvl2pPr>
            <a:lvl3pPr>
              <a:defRPr sz="1600">
                <a:latin typeface="+mj-lt"/>
              </a:defRPr>
            </a:lvl3pPr>
            <a:lvl4pPr>
              <a:defRPr sz="1500">
                <a:latin typeface="+mj-lt"/>
              </a:defRPr>
            </a:lvl4pPr>
            <a:lvl5pPr>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20" name="Text Placeholder 2">
            <a:extLst>
              <a:ext uri="{FF2B5EF4-FFF2-40B4-BE49-F238E27FC236}">
                <a16:creationId xmlns:a16="http://schemas.microsoft.com/office/drawing/2014/main" id="{89A977F4-3F57-4229-A296-E33CE6E0E74B}"/>
              </a:ext>
            </a:extLst>
          </p:cNvPr>
          <p:cNvSpPr>
            <a:spLocks noGrp="1"/>
          </p:cNvSpPr>
          <p:nvPr>
            <p:ph idx="25"/>
          </p:nvPr>
        </p:nvSpPr>
        <p:spPr>
          <a:xfrm>
            <a:off x="7427785" y="3517900"/>
            <a:ext cx="1843430" cy="2651130"/>
          </a:xfrm>
          <a:prstGeom prst="rect">
            <a:avLst/>
          </a:prstGeom>
        </p:spPr>
        <p:txBody>
          <a:bodyPr vert="horz" lIns="0" tIns="0" rIns="0" bIns="0" rtlCol="0">
            <a:normAutofit/>
          </a:bodyPr>
          <a:lstStyle>
            <a:lvl1pPr>
              <a:defRPr sz="2000">
                <a:latin typeface="+mj-lt"/>
              </a:defRPr>
            </a:lvl1pPr>
            <a:lvl2pPr>
              <a:defRPr sz="1800">
                <a:latin typeface="+mj-lt"/>
              </a:defRPr>
            </a:lvl2pPr>
            <a:lvl3pPr>
              <a:defRPr sz="1600">
                <a:latin typeface="+mj-lt"/>
              </a:defRPr>
            </a:lvl3pPr>
            <a:lvl4pPr>
              <a:defRPr sz="1500">
                <a:latin typeface="+mj-lt"/>
              </a:defRPr>
            </a:lvl4pPr>
            <a:lvl5pPr>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21" name="Text Placeholder 2">
            <a:extLst>
              <a:ext uri="{FF2B5EF4-FFF2-40B4-BE49-F238E27FC236}">
                <a16:creationId xmlns:a16="http://schemas.microsoft.com/office/drawing/2014/main" id="{0A1BAC33-EE11-4422-B2BC-1EA0C02293FB}"/>
              </a:ext>
            </a:extLst>
          </p:cNvPr>
          <p:cNvSpPr>
            <a:spLocks noGrp="1"/>
          </p:cNvSpPr>
          <p:nvPr>
            <p:ph idx="26"/>
          </p:nvPr>
        </p:nvSpPr>
        <p:spPr>
          <a:xfrm>
            <a:off x="9650983" y="3517900"/>
            <a:ext cx="1843430" cy="2651130"/>
          </a:xfrm>
          <a:prstGeom prst="rect">
            <a:avLst/>
          </a:prstGeom>
        </p:spPr>
        <p:txBody>
          <a:bodyPr vert="horz" lIns="0" tIns="0" rIns="0" bIns="0" rtlCol="0">
            <a:normAutofit/>
          </a:bodyPr>
          <a:lstStyle>
            <a:lvl1pPr>
              <a:defRPr sz="2000">
                <a:latin typeface="+mj-lt"/>
              </a:defRPr>
            </a:lvl1pPr>
            <a:lvl2pPr>
              <a:defRPr sz="1800">
                <a:latin typeface="+mj-lt"/>
              </a:defRPr>
            </a:lvl2pPr>
            <a:lvl3pPr>
              <a:defRPr sz="1600">
                <a:latin typeface="+mj-lt"/>
              </a:defRPr>
            </a:lvl3pPr>
            <a:lvl4pPr>
              <a:defRPr sz="1500">
                <a:latin typeface="+mj-lt"/>
              </a:defRPr>
            </a:lvl4pPr>
            <a:lvl5pPr>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41371322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tel og tekst i fire bolker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p:nvPr>
        </p:nvSpPr>
        <p:spPr>
          <a:xfrm>
            <a:off x="2102644" y="379964"/>
            <a:ext cx="9407366" cy="1051168"/>
          </a:xfrm>
        </p:spPr>
        <p:txBody>
          <a:bodyPr/>
          <a:lstStyle>
            <a:lvl1pPr>
              <a:defRPr/>
            </a:lvl1pPr>
          </a:lstStyle>
          <a:p>
            <a:r>
              <a:rPr lang="nb-NO"/>
              <a:t>Klikk for å redigere tittelstil</a:t>
            </a:r>
          </a:p>
        </p:txBody>
      </p:sp>
      <p:sp>
        <p:nvSpPr>
          <p:cNvPr id="5" name="Footer Placeholder 4">
            <a:extLst>
              <a:ext uri="{FF2B5EF4-FFF2-40B4-BE49-F238E27FC236}">
                <a16:creationId xmlns:a16="http://schemas.microsoft.com/office/drawing/2014/main" id="{04904180-C847-4FC0-9759-1956EECC4080}"/>
              </a:ext>
            </a:extLst>
          </p:cNvPr>
          <p:cNvSpPr>
            <a:spLocks noGrp="1"/>
          </p:cNvSpPr>
          <p:nvPr>
            <p:ph type="ftr" sz="quarter" idx="11"/>
          </p:nvPr>
        </p:nvSpPr>
        <p:spPr>
          <a:xfrm>
            <a:off x="7357110" y="6354536"/>
            <a:ext cx="4114800" cy="215444"/>
          </a:xfrm>
        </p:spPr>
        <p:txBody>
          <a:bodyPr>
            <a:noAutofit/>
          </a:bodyPr>
          <a:lstStyle>
            <a:lvl1pPr algn="r">
              <a:defRPr sz="1400"/>
            </a:lvl1pPr>
          </a:lstStyle>
          <a:p>
            <a:r>
              <a:rPr lang="nb-NO" sz="1400"/>
              <a:t>Teknologi for et bedre samfunn</a:t>
            </a:r>
          </a:p>
        </p:txBody>
      </p:sp>
      <p:sp>
        <p:nvSpPr>
          <p:cNvPr id="8" name="Text Placeholder 2">
            <a:extLst>
              <a:ext uri="{FF2B5EF4-FFF2-40B4-BE49-F238E27FC236}">
                <a16:creationId xmlns:a16="http://schemas.microsoft.com/office/drawing/2014/main" id="{F6747267-EFBF-44BB-9183-953BF10B458F}"/>
              </a:ext>
            </a:extLst>
          </p:cNvPr>
          <p:cNvSpPr>
            <a:spLocks noGrp="1"/>
          </p:cNvSpPr>
          <p:nvPr>
            <p:ph idx="20"/>
          </p:nvPr>
        </p:nvSpPr>
        <p:spPr>
          <a:xfrm>
            <a:off x="758189" y="2259019"/>
            <a:ext cx="5149124" cy="1489253"/>
          </a:xfrm>
          <a:prstGeom prst="rect">
            <a:avLst/>
          </a:prstGeom>
        </p:spPr>
        <p:txBody>
          <a:bodyPr vert="horz" lIns="0" tIns="0" rIns="0" bIns="0" rtlCol="0">
            <a:normAutofit/>
          </a:bodyPr>
          <a:lstStyle>
            <a:lvl1pPr>
              <a:defRPr sz="2000">
                <a:latin typeface="+mj-lt"/>
              </a:defRPr>
            </a:lvl1pPr>
            <a:lvl2pPr>
              <a:defRPr sz="1800">
                <a:latin typeface="+mj-lt"/>
              </a:defRPr>
            </a:lvl2pPr>
            <a:lvl3pPr>
              <a:defRPr sz="1600">
                <a:latin typeface="+mj-lt"/>
              </a:defRPr>
            </a:lvl3pPr>
            <a:lvl4pPr>
              <a:defRPr sz="1500">
                <a:latin typeface="+mj-lt"/>
              </a:defRPr>
            </a:lvl4pPr>
            <a:lvl5pPr>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0" name="Text Placeholder 2">
            <a:extLst>
              <a:ext uri="{FF2B5EF4-FFF2-40B4-BE49-F238E27FC236}">
                <a16:creationId xmlns:a16="http://schemas.microsoft.com/office/drawing/2014/main" id="{FE31E4EF-E536-4BF9-9022-3B7F2DAC9C06}"/>
              </a:ext>
            </a:extLst>
          </p:cNvPr>
          <p:cNvSpPr>
            <a:spLocks noGrp="1"/>
          </p:cNvSpPr>
          <p:nvPr>
            <p:ph idx="1"/>
          </p:nvPr>
        </p:nvSpPr>
        <p:spPr>
          <a:xfrm>
            <a:off x="758189" y="4201929"/>
            <a:ext cx="5149124" cy="1489253"/>
          </a:xfrm>
          <a:prstGeom prst="rect">
            <a:avLst/>
          </a:prstGeom>
        </p:spPr>
        <p:txBody>
          <a:bodyPr vert="horz" lIns="0" tIns="0" rIns="0" bIns="0" rtlCol="0">
            <a:normAutofit/>
          </a:bodyPr>
          <a:lstStyle>
            <a:lvl1pPr>
              <a:defRPr sz="2000">
                <a:latin typeface="+mj-lt"/>
              </a:defRPr>
            </a:lvl1pPr>
            <a:lvl2pPr>
              <a:defRPr sz="1800">
                <a:latin typeface="+mj-lt"/>
              </a:defRPr>
            </a:lvl2pPr>
            <a:lvl3pPr>
              <a:defRPr sz="1600">
                <a:latin typeface="+mj-lt"/>
              </a:defRPr>
            </a:lvl3pPr>
            <a:lvl4pPr>
              <a:defRPr sz="1500">
                <a:latin typeface="+mj-lt"/>
              </a:defRPr>
            </a:lvl4pPr>
            <a:lvl5pPr>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1" name="Text Placeholder 2">
            <a:extLst>
              <a:ext uri="{FF2B5EF4-FFF2-40B4-BE49-F238E27FC236}">
                <a16:creationId xmlns:a16="http://schemas.microsoft.com/office/drawing/2014/main" id="{23BE2648-25FC-495F-B368-4BD2F773FC40}"/>
              </a:ext>
            </a:extLst>
          </p:cNvPr>
          <p:cNvSpPr>
            <a:spLocks noGrp="1"/>
          </p:cNvSpPr>
          <p:nvPr>
            <p:ph idx="21"/>
          </p:nvPr>
        </p:nvSpPr>
        <p:spPr>
          <a:xfrm>
            <a:off x="6360882" y="2259018"/>
            <a:ext cx="5111026" cy="1489253"/>
          </a:xfrm>
          <a:prstGeom prst="rect">
            <a:avLst/>
          </a:prstGeom>
        </p:spPr>
        <p:txBody>
          <a:bodyPr vert="horz" lIns="0" tIns="0" rIns="0" bIns="0" rtlCol="0">
            <a:normAutofit/>
          </a:bodyPr>
          <a:lstStyle>
            <a:lvl1pPr>
              <a:defRPr sz="2000">
                <a:latin typeface="+mj-lt"/>
              </a:defRPr>
            </a:lvl1pPr>
            <a:lvl2pPr>
              <a:defRPr sz="1800">
                <a:latin typeface="+mj-lt"/>
              </a:defRPr>
            </a:lvl2pPr>
            <a:lvl3pPr>
              <a:defRPr sz="1600">
                <a:latin typeface="+mj-lt"/>
              </a:defRPr>
            </a:lvl3pPr>
            <a:lvl4pPr>
              <a:defRPr sz="1500">
                <a:latin typeface="+mj-lt"/>
              </a:defRPr>
            </a:lvl4pPr>
            <a:lvl5pPr>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2" name="Text Placeholder 2">
            <a:extLst>
              <a:ext uri="{FF2B5EF4-FFF2-40B4-BE49-F238E27FC236}">
                <a16:creationId xmlns:a16="http://schemas.microsoft.com/office/drawing/2014/main" id="{EE9E63F2-0D8E-4E93-9804-11C06A125F46}"/>
              </a:ext>
            </a:extLst>
          </p:cNvPr>
          <p:cNvSpPr>
            <a:spLocks noGrp="1"/>
          </p:cNvSpPr>
          <p:nvPr>
            <p:ph idx="22"/>
          </p:nvPr>
        </p:nvSpPr>
        <p:spPr>
          <a:xfrm>
            <a:off x="6360883" y="4201928"/>
            <a:ext cx="5111026" cy="1489254"/>
          </a:xfrm>
          <a:prstGeom prst="rect">
            <a:avLst/>
          </a:prstGeom>
        </p:spPr>
        <p:txBody>
          <a:bodyPr vert="horz" lIns="0" tIns="0" rIns="0" bIns="0" rtlCol="0">
            <a:normAutofit/>
          </a:bodyPr>
          <a:lstStyle>
            <a:lvl1pPr>
              <a:defRPr sz="2000">
                <a:latin typeface="+mj-lt"/>
              </a:defRPr>
            </a:lvl1pPr>
            <a:lvl2pPr>
              <a:defRPr sz="1800">
                <a:latin typeface="+mj-lt"/>
              </a:defRPr>
            </a:lvl2pPr>
            <a:lvl3pPr>
              <a:defRPr sz="1600">
                <a:latin typeface="+mj-lt"/>
              </a:defRPr>
            </a:lvl3pPr>
            <a:lvl4pPr>
              <a:defRPr sz="1500">
                <a:latin typeface="+mj-lt"/>
              </a:defRPr>
            </a:lvl4pPr>
            <a:lvl5pPr>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107446463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ire figur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p:nvPr>
        </p:nvSpPr>
        <p:spPr>
          <a:xfrm>
            <a:off x="2102644" y="379964"/>
            <a:ext cx="9407366" cy="1051168"/>
          </a:xfrm>
        </p:spPr>
        <p:txBody>
          <a:bodyPr/>
          <a:lstStyle>
            <a:lvl1pPr>
              <a:defRPr/>
            </a:lvl1pPr>
          </a:lstStyle>
          <a:p>
            <a:r>
              <a:rPr lang="nb-NO"/>
              <a:t>Klikk for å redigere tittelstil</a:t>
            </a:r>
          </a:p>
        </p:txBody>
      </p:sp>
      <p:sp>
        <p:nvSpPr>
          <p:cNvPr id="8" name="Text Placeholder 7">
            <a:extLst>
              <a:ext uri="{FF2B5EF4-FFF2-40B4-BE49-F238E27FC236}">
                <a16:creationId xmlns:a16="http://schemas.microsoft.com/office/drawing/2014/main" id="{B2115B63-85A5-424E-8342-6645D629D5D7}"/>
              </a:ext>
            </a:extLst>
          </p:cNvPr>
          <p:cNvSpPr>
            <a:spLocks noGrp="1"/>
          </p:cNvSpPr>
          <p:nvPr>
            <p:ph type="body" sz="quarter" idx="23"/>
          </p:nvPr>
        </p:nvSpPr>
        <p:spPr>
          <a:xfrm>
            <a:off x="717981" y="1801571"/>
            <a:ext cx="2247099" cy="2946643"/>
          </a:xfrm>
          <a:prstGeom prst="roundRect">
            <a:avLst/>
          </a:prstGeom>
          <a:solidFill>
            <a:schemeClr val="accent6"/>
          </a:solidFill>
        </p:spPr>
        <p:txBody>
          <a:bodyPr lIns="0" tIns="828000" rIns="0" bIns="0" anchor="t">
            <a:normAutofit/>
          </a:bodyPr>
          <a:lstStyle>
            <a:lvl1pPr marL="0" indent="0" algn="ctr">
              <a:buNone/>
              <a:defRPr sz="2000" b="1">
                <a:solidFill>
                  <a:schemeClr val="bg1"/>
                </a:solidFill>
              </a:defRPr>
            </a:lvl1pPr>
          </a:lstStyle>
          <a:p>
            <a:pPr lvl="0"/>
            <a:endParaRPr lang="en-US"/>
          </a:p>
        </p:txBody>
      </p:sp>
      <p:sp>
        <p:nvSpPr>
          <p:cNvPr id="5" name="Footer Placeholder 4">
            <a:extLst>
              <a:ext uri="{FF2B5EF4-FFF2-40B4-BE49-F238E27FC236}">
                <a16:creationId xmlns:a16="http://schemas.microsoft.com/office/drawing/2014/main" id="{04904180-C847-4FC0-9759-1956EECC4080}"/>
              </a:ext>
            </a:extLst>
          </p:cNvPr>
          <p:cNvSpPr>
            <a:spLocks noGrp="1"/>
          </p:cNvSpPr>
          <p:nvPr>
            <p:ph type="ftr" sz="quarter" idx="11"/>
          </p:nvPr>
        </p:nvSpPr>
        <p:spPr>
          <a:xfrm>
            <a:off x="7357110" y="6354536"/>
            <a:ext cx="4114800" cy="215444"/>
          </a:xfrm>
        </p:spPr>
        <p:txBody>
          <a:bodyPr>
            <a:noAutofit/>
          </a:bodyPr>
          <a:lstStyle>
            <a:lvl1pPr algn="r">
              <a:defRPr sz="1400"/>
            </a:lvl1pPr>
          </a:lstStyle>
          <a:p>
            <a:r>
              <a:rPr lang="nb-NO" sz="1400"/>
              <a:t>Teknologi for et bedre samfunn</a:t>
            </a:r>
          </a:p>
        </p:txBody>
      </p:sp>
      <p:sp>
        <p:nvSpPr>
          <p:cNvPr id="16" name="Text Placeholder 5">
            <a:extLst>
              <a:ext uri="{FF2B5EF4-FFF2-40B4-BE49-F238E27FC236}">
                <a16:creationId xmlns:a16="http://schemas.microsoft.com/office/drawing/2014/main" id="{C3EFE82E-AFA9-4392-A98D-D7E91F50D3AD}"/>
              </a:ext>
            </a:extLst>
          </p:cNvPr>
          <p:cNvSpPr>
            <a:spLocks noGrp="1"/>
          </p:cNvSpPr>
          <p:nvPr>
            <p:ph type="body" sz="quarter" idx="20" hasCustomPrompt="1"/>
          </p:nvPr>
        </p:nvSpPr>
        <p:spPr>
          <a:xfrm>
            <a:off x="919815" y="1938982"/>
            <a:ext cx="1843430" cy="463550"/>
          </a:xfrm>
        </p:spPr>
        <p:txBody>
          <a:bodyPr anchor="ctr">
            <a:normAutofit/>
          </a:bodyPr>
          <a:lstStyle>
            <a:lvl1pPr marL="0" indent="0" algn="ctr">
              <a:buNone/>
              <a:defRPr sz="2400" b="0" cap="all" baseline="0">
                <a:solidFill>
                  <a:schemeClr val="bg1"/>
                </a:solidFill>
                <a:latin typeface="+mj-lt"/>
              </a:defRPr>
            </a:lvl1pPr>
          </a:lstStyle>
          <a:p>
            <a:pPr lvl="0"/>
            <a:r>
              <a:rPr lang="en-US"/>
              <a:t>Text</a:t>
            </a:r>
          </a:p>
        </p:txBody>
      </p:sp>
      <p:sp>
        <p:nvSpPr>
          <p:cNvPr id="20" name="Text Placeholder 7">
            <a:extLst>
              <a:ext uri="{FF2B5EF4-FFF2-40B4-BE49-F238E27FC236}">
                <a16:creationId xmlns:a16="http://schemas.microsoft.com/office/drawing/2014/main" id="{CE0B8209-0B57-480E-BC05-65AB6422230C}"/>
              </a:ext>
            </a:extLst>
          </p:cNvPr>
          <p:cNvSpPr>
            <a:spLocks noGrp="1"/>
          </p:cNvSpPr>
          <p:nvPr>
            <p:ph type="body" sz="quarter" idx="26"/>
          </p:nvPr>
        </p:nvSpPr>
        <p:spPr>
          <a:xfrm>
            <a:off x="3565348" y="1797710"/>
            <a:ext cx="2247099" cy="2946643"/>
          </a:xfrm>
          <a:prstGeom prst="roundRect">
            <a:avLst/>
          </a:prstGeom>
          <a:solidFill>
            <a:schemeClr val="accent5"/>
          </a:solidFill>
        </p:spPr>
        <p:txBody>
          <a:bodyPr lIns="0" tIns="828000" rIns="0" bIns="0" anchor="t">
            <a:normAutofit/>
          </a:bodyPr>
          <a:lstStyle>
            <a:lvl1pPr marL="0" indent="0" algn="ctr">
              <a:buNone/>
              <a:defRPr sz="2000" b="1">
                <a:solidFill>
                  <a:schemeClr val="bg1"/>
                </a:solidFill>
              </a:defRPr>
            </a:lvl1pPr>
          </a:lstStyle>
          <a:p>
            <a:pPr lvl="0"/>
            <a:endParaRPr lang="en-US"/>
          </a:p>
        </p:txBody>
      </p:sp>
      <p:sp>
        <p:nvSpPr>
          <p:cNvPr id="21" name="Text Placeholder 5">
            <a:extLst>
              <a:ext uri="{FF2B5EF4-FFF2-40B4-BE49-F238E27FC236}">
                <a16:creationId xmlns:a16="http://schemas.microsoft.com/office/drawing/2014/main" id="{D82263EF-894B-494B-8677-D0C16378F258}"/>
              </a:ext>
            </a:extLst>
          </p:cNvPr>
          <p:cNvSpPr>
            <a:spLocks noGrp="1"/>
          </p:cNvSpPr>
          <p:nvPr>
            <p:ph type="body" sz="quarter" idx="27" hasCustomPrompt="1"/>
          </p:nvPr>
        </p:nvSpPr>
        <p:spPr>
          <a:xfrm>
            <a:off x="3767182" y="1935121"/>
            <a:ext cx="1843430" cy="463550"/>
          </a:xfrm>
        </p:spPr>
        <p:txBody>
          <a:bodyPr anchor="ctr">
            <a:normAutofit/>
          </a:bodyPr>
          <a:lstStyle>
            <a:lvl1pPr marL="0" indent="0" algn="ctr">
              <a:buNone/>
              <a:defRPr sz="2400" b="0" cap="all" baseline="0">
                <a:solidFill>
                  <a:schemeClr val="bg1"/>
                </a:solidFill>
                <a:latin typeface="+mj-lt"/>
              </a:defRPr>
            </a:lvl1pPr>
          </a:lstStyle>
          <a:p>
            <a:pPr lvl="0"/>
            <a:r>
              <a:rPr lang="en-US"/>
              <a:t>Text</a:t>
            </a:r>
          </a:p>
        </p:txBody>
      </p:sp>
      <p:sp>
        <p:nvSpPr>
          <p:cNvPr id="23" name="Text Placeholder 7">
            <a:extLst>
              <a:ext uri="{FF2B5EF4-FFF2-40B4-BE49-F238E27FC236}">
                <a16:creationId xmlns:a16="http://schemas.microsoft.com/office/drawing/2014/main" id="{2E022E5D-734A-4E35-AC58-D0A331D35696}"/>
              </a:ext>
            </a:extLst>
          </p:cNvPr>
          <p:cNvSpPr>
            <a:spLocks noGrp="1"/>
          </p:cNvSpPr>
          <p:nvPr>
            <p:ph type="body" sz="quarter" idx="29"/>
          </p:nvPr>
        </p:nvSpPr>
        <p:spPr>
          <a:xfrm>
            <a:off x="6387315" y="1801571"/>
            <a:ext cx="2247099" cy="2946643"/>
          </a:xfrm>
          <a:prstGeom prst="roundRect">
            <a:avLst/>
          </a:prstGeom>
          <a:solidFill>
            <a:schemeClr val="accent1"/>
          </a:solidFill>
        </p:spPr>
        <p:txBody>
          <a:bodyPr lIns="0" tIns="828000" rIns="0" bIns="0" anchor="t">
            <a:normAutofit/>
          </a:bodyPr>
          <a:lstStyle>
            <a:lvl1pPr marL="0" indent="0" algn="ctr">
              <a:buNone/>
              <a:defRPr sz="2000" b="1">
                <a:solidFill>
                  <a:schemeClr val="bg1"/>
                </a:solidFill>
              </a:defRPr>
            </a:lvl1pPr>
          </a:lstStyle>
          <a:p>
            <a:pPr lvl="0"/>
            <a:endParaRPr lang="en-US"/>
          </a:p>
        </p:txBody>
      </p:sp>
      <p:sp>
        <p:nvSpPr>
          <p:cNvPr id="24" name="Text Placeholder 5">
            <a:extLst>
              <a:ext uri="{FF2B5EF4-FFF2-40B4-BE49-F238E27FC236}">
                <a16:creationId xmlns:a16="http://schemas.microsoft.com/office/drawing/2014/main" id="{7A1A1348-3E0D-44A2-ABE6-CB122F41E15A}"/>
              </a:ext>
            </a:extLst>
          </p:cNvPr>
          <p:cNvSpPr>
            <a:spLocks noGrp="1"/>
          </p:cNvSpPr>
          <p:nvPr>
            <p:ph type="body" sz="quarter" idx="30" hasCustomPrompt="1"/>
          </p:nvPr>
        </p:nvSpPr>
        <p:spPr>
          <a:xfrm>
            <a:off x="6589149" y="1938982"/>
            <a:ext cx="1843430" cy="463550"/>
          </a:xfrm>
        </p:spPr>
        <p:txBody>
          <a:bodyPr anchor="ctr">
            <a:normAutofit/>
          </a:bodyPr>
          <a:lstStyle>
            <a:lvl1pPr marL="0" indent="0" algn="ctr">
              <a:buNone/>
              <a:defRPr sz="2400" b="0" cap="all" baseline="0">
                <a:solidFill>
                  <a:schemeClr val="bg1"/>
                </a:solidFill>
                <a:latin typeface="+mj-lt"/>
              </a:defRPr>
            </a:lvl1pPr>
          </a:lstStyle>
          <a:p>
            <a:pPr lvl="0"/>
            <a:r>
              <a:rPr lang="en-US"/>
              <a:t>Text</a:t>
            </a:r>
          </a:p>
        </p:txBody>
      </p:sp>
      <p:sp>
        <p:nvSpPr>
          <p:cNvPr id="26" name="Text Placeholder 7">
            <a:extLst>
              <a:ext uri="{FF2B5EF4-FFF2-40B4-BE49-F238E27FC236}">
                <a16:creationId xmlns:a16="http://schemas.microsoft.com/office/drawing/2014/main" id="{825859A8-6BC3-464B-BAC4-75EA404385C4}"/>
              </a:ext>
            </a:extLst>
          </p:cNvPr>
          <p:cNvSpPr>
            <a:spLocks noGrp="1"/>
          </p:cNvSpPr>
          <p:nvPr>
            <p:ph type="body" sz="quarter" idx="32"/>
          </p:nvPr>
        </p:nvSpPr>
        <p:spPr>
          <a:xfrm>
            <a:off x="9221981" y="1797710"/>
            <a:ext cx="2247099" cy="2946643"/>
          </a:xfrm>
          <a:prstGeom prst="roundRect">
            <a:avLst/>
          </a:prstGeom>
          <a:solidFill>
            <a:schemeClr val="accent4"/>
          </a:solidFill>
        </p:spPr>
        <p:txBody>
          <a:bodyPr lIns="0" tIns="828000" rIns="0" bIns="0" anchor="t">
            <a:normAutofit/>
          </a:bodyPr>
          <a:lstStyle>
            <a:lvl1pPr marL="0" indent="0" algn="ctr">
              <a:buNone/>
              <a:defRPr sz="2000" b="1">
                <a:solidFill>
                  <a:schemeClr val="bg1"/>
                </a:solidFill>
              </a:defRPr>
            </a:lvl1pPr>
          </a:lstStyle>
          <a:p>
            <a:pPr lvl="0"/>
            <a:endParaRPr lang="en-US"/>
          </a:p>
        </p:txBody>
      </p:sp>
      <p:sp>
        <p:nvSpPr>
          <p:cNvPr id="27" name="Text Placeholder 5">
            <a:extLst>
              <a:ext uri="{FF2B5EF4-FFF2-40B4-BE49-F238E27FC236}">
                <a16:creationId xmlns:a16="http://schemas.microsoft.com/office/drawing/2014/main" id="{3BB3FD65-5F30-4FDE-B70E-D59A74BE6817}"/>
              </a:ext>
            </a:extLst>
          </p:cNvPr>
          <p:cNvSpPr>
            <a:spLocks noGrp="1"/>
          </p:cNvSpPr>
          <p:nvPr>
            <p:ph type="body" sz="quarter" idx="33" hasCustomPrompt="1"/>
          </p:nvPr>
        </p:nvSpPr>
        <p:spPr>
          <a:xfrm>
            <a:off x="9423815" y="1935121"/>
            <a:ext cx="1843430" cy="463550"/>
          </a:xfrm>
        </p:spPr>
        <p:txBody>
          <a:bodyPr anchor="ctr">
            <a:normAutofit/>
          </a:bodyPr>
          <a:lstStyle>
            <a:lvl1pPr marL="0" indent="0" algn="ctr">
              <a:buNone/>
              <a:defRPr sz="2400" b="0" cap="all" baseline="0">
                <a:solidFill>
                  <a:schemeClr val="bg1"/>
                </a:solidFill>
                <a:latin typeface="+mj-lt"/>
              </a:defRPr>
            </a:lvl1pPr>
          </a:lstStyle>
          <a:p>
            <a:pPr lvl="0"/>
            <a:r>
              <a:rPr lang="en-US"/>
              <a:t>Text</a:t>
            </a:r>
          </a:p>
        </p:txBody>
      </p:sp>
      <p:sp>
        <p:nvSpPr>
          <p:cNvPr id="32" name="Text Placeholder 31">
            <a:extLst>
              <a:ext uri="{FF2B5EF4-FFF2-40B4-BE49-F238E27FC236}">
                <a16:creationId xmlns:a16="http://schemas.microsoft.com/office/drawing/2014/main" id="{9499EFE1-8CBA-423F-8122-58E739F6751B}"/>
              </a:ext>
            </a:extLst>
          </p:cNvPr>
          <p:cNvSpPr>
            <a:spLocks noGrp="1"/>
          </p:cNvSpPr>
          <p:nvPr>
            <p:ph type="body" sz="quarter" idx="35"/>
          </p:nvPr>
        </p:nvSpPr>
        <p:spPr>
          <a:xfrm>
            <a:off x="717981" y="5102550"/>
            <a:ext cx="3974668" cy="193899"/>
          </a:xfrm>
        </p:spPr>
        <p:txBody>
          <a:bodyPr anchor="b">
            <a:noAutofit/>
          </a:bodyPr>
          <a:lstStyle>
            <a:lvl1pPr marL="0" indent="0">
              <a:buNone/>
              <a:defRPr sz="1400" b="1"/>
            </a:lvl1pPr>
          </a:lstStyle>
          <a:p>
            <a:pPr lvl="0"/>
            <a:endParaRPr lang="en-US"/>
          </a:p>
        </p:txBody>
      </p:sp>
      <p:sp>
        <p:nvSpPr>
          <p:cNvPr id="34" name="Text Placeholder 33">
            <a:extLst>
              <a:ext uri="{FF2B5EF4-FFF2-40B4-BE49-F238E27FC236}">
                <a16:creationId xmlns:a16="http://schemas.microsoft.com/office/drawing/2014/main" id="{4663B884-1B37-4D3C-BA4C-6E4DFDC6B7E9}"/>
              </a:ext>
            </a:extLst>
          </p:cNvPr>
          <p:cNvSpPr>
            <a:spLocks noGrp="1"/>
          </p:cNvSpPr>
          <p:nvPr>
            <p:ph type="body" sz="quarter" idx="36"/>
          </p:nvPr>
        </p:nvSpPr>
        <p:spPr>
          <a:xfrm>
            <a:off x="717980" y="5573275"/>
            <a:ext cx="3974669" cy="166199"/>
          </a:xfrm>
        </p:spPr>
        <p:txBody>
          <a:bodyPr>
            <a:noAutofit/>
          </a:bodyPr>
          <a:lstStyle>
            <a:lvl1pPr marL="0" indent="0">
              <a:buNone/>
              <a:defRPr sz="1100" cap="all" baseline="0"/>
            </a:lvl1pPr>
          </a:lstStyle>
          <a:p>
            <a:pPr lvl="0"/>
            <a:endParaRPr lang="en-US"/>
          </a:p>
        </p:txBody>
      </p:sp>
      <p:sp>
        <p:nvSpPr>
          <p:cNvPr id="36" name="Text Placeholder 35">
            <a:extLst>
              <a:ext uri="{FF2B5EF4-FFF2-40B4-BE49-F238E27FC236}">
                <a16:creationId xmlns:a16="http://schemas.microsoft.com/office/drawing/2014/main" id="{D5AEE4FD-CC8C-4092-AAA0-989B431A8483}"/>
              </a:ext>
            </a:extLst>
          </p:cNvPr>
          <p:cNvSpPr>
            <a:spLocks noGrp="1"/>
          </p:cNvSpPr>
          <p:nvPr>
            <p:ph type="body" sz="quarter" idx="37"/>
          </p:nvPr>
        </p:nvSpPr>
        <p:spPr>
          <a:xfrm>
            <a:off x="717981" y="5738813"/>
            <a:ext cx="3974668" cy="215900"/>
          </a:xfrm>
        </p:spPr>
        <p:txBody>
          <a:bodyPr>
            <a:noAutofit/>
          </a:bodyPr>
          <a:lstStyle>
            <a:lvl1pPr marL="0" indent="0">
              <a:buNone/>
              <a:defRPr sz="1800" b="1">
                <a:latin typeface="+mj-lt"/>
              </a:defRPr>
            </a:lvl1pPr>
          </a:lstStyle>
          <a:p>
            <a:pPr lvl="0"/>
            <a:endParaRPr lang="en-US"/>
          </a:p>
        </p:txBody>
      </p:sp>
      <p:sp>
        <p:nvSpPr>
          <p:cNvPr id="41" name="Text Placeholder 33">
            <a:extLst>
              <a:ext uri="{FF2B5EF4-FFF2-40B4-BE49-F238E27FC236}">
                <a16:creationId xmlns:a16="http://schemas.microsoft.com/office/drawing/2014/main" id="{D5EB240A-3766-4487-8B37-EF0F3B69118B}"/>
              </a:ext>
            </a:extLst>
          </p:cNvPr>
          <p:cNvSpPr>
            <a:spLocks noGrp="1"/>
          </p:cNvSpPr>
          <p:nvPr>
            <p:ph type="body" sz="quarter" idx="40"/>
          </p:nvPr>
        </p:nvSpPr>
        <p:spPr>
          <a:xfrm>
            <a:off x="6387317" y="5573275"/>
            <a:ext cx="3974669" cy="166199"/>
          </a:xfrm>
        </p:spPr>
        <p:txBody>
          <a:bodyPr>
            <a:noAutofit/>
          </a:bodyPr>
          <a:lstStyle>
            <a:lvl1pPr marL="0" indent="0">
              <a:buNone/>
              <a:defRPr sz="1100" cap="all" baseline="0"/>
            </a:lvl1pPr>
          </a:lstStyle>
          <a:p>
            <a:pPr lvl="0"/>
            <a:endParaRPr lang="en-US"/>
          </a:p>
        </p:txBody>
      </p:sp>
      <p:sp>
        <p:nvSpPr>
          <p:cNvPr id="42" name="Text Placeholder 35">
            <a:extLst>
              <a:ext uri="{FF2B5EF4-FFF2-40B4-BE49-F238E27FC236}">
                <a16:creationId xmlns:a16="http://schemas.microsoft.com/office/drawing/2014/main" id="{E7A50160-9C8F-4AEA-B2A9-645F2215554C}"/>
              </a:ext>
            </a:extLst>
          </p:cNvPr>
          <p:cNvSpPr>
            <a:spLocks noGrp="1"/>
          </p:cNvSpPr>
          <p:nvPr>
            <p:ph type="body" sz="quarter" idx="41"/>
          </p:nvPr>
        </p:nvSpPr>
        <p:spPr>
          <a:xfrm>
            <a:off x="6387316" y="5738813"/>
            <a:ext cx="3974669" cy="215900"/>
          </a:xfrm>
        </p:spPr>
        <p:txBody>
          <a:bodyPr>
            <a:noAutofit/>
          </a:bodyPr>
          <a:lstStyle>
            <a:lvl1pPr marL="0" indent="0">
              <a:buNone/>
              <a:defRPr sz="1800" b="1">
                <a:latin typeface="+mj-lt"/>
              </a:defRPr>
            </a:lvl1pPr>
          </a:lstStyle>
          <a:p>
            <a:pPr lvl="0"/>
            <a:endParaRPr lang="en-US"/>
          </a:p>
        </p:txBody>
      </p:sp>
      <p:cxnSp>
        <p:nvCxnSpPr>
          <p:cNvPr id="46" name="Straight Connector 45">
            <a:extLst>
              <a:ext uri="{FF2B5EF4-FFF2-40B4-BE49-F238E27FC236}">
                <a16:creationId xmlns:a16="http://schemas.microsoft.com/office/drawing/2014/main" id="{07D70D71-7D65-456F-8918-0D83F0B88E9C}"/>
              </a:ext>
            </a:extLst>
          </p:cNvPr>
          <p:cNvCxnSpPr>
            <a:cxnSpLocks/>
          </p:cNvCxnSpPr>
          <p:nvPr userDrawn="1"/>
        </p:nvCxnSpPr>
        <p:spPr>
          <a:xfrm>
            <a:off x="717981" y="5415515"/>
            <a:ext cx="1079202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55522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ire figurer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p:nvPr>
        </p:nvSpPr>
        <p:spPr>
          <a:xfrm>
            <a:off x="2102644" y="379964"/>
            <a:ext cx="9407366" cy="1051168"/>
          </a:xfrm>
        </p:spPr>
        <p:txBody>
          <a:bodyPr/>
          <a:lstStyle>
            <a:lvl1pPr>
              <a:defRPr/>
            </a:lvl1pPr>
          </a:lstStyle>
          <a:p>
            <a:r>
              <a:rPr lang="nb-NO"/>
              <a:t>Klikk for å redigere tittelstil</a:t>
            </a:r>
          </a:p>
        </p:txBody>
      </p:sp>
      <p:sp>
        <p:nvSpPr>
          <p:cNvPr id="8" name="Text Placeholder 7">
            <a:extLst>
              <a:ext uri="{FF2B5EF4-FFF2-40B4-BE49-F238E27FC236}">
                <a16:creationId xmlns:a16="http://schemas.microsoft.com/office/drawing/2014/main" id="{B2115B63-85A5-424E-8342-6645D629D5D7}"/>
              </a:ext>
            </a:extLst>
          </p:cNvPr>
          <p:cNvSpPr>
            <a:spLocks noGrp="1"/>
          </p:cNvSpPr>
          <p:nvPr>
            <p:ph type="body" sz="quarter" idx="23" hasCustomPrompt="1"/>
          </p:nvPr>
        </p:nvSpPr>
        <p:spPr>
          <a:xfrm>
            <a:off x="717981" y="1768759"/>
            <a:ext cx="2549094" cy="4248150"/>
          </a:xfrm>
          <a:prstGeom prst="roundRect">
            <a:avLst>
              <a:gd name="adj" fmla="val 9567"/>
            </a:avLst>
          </a:prstGeom>
          <a:solidFill>
            <a:schemeClr val="accent1"/>
          </a:solidFill>
        </p:spPr>
        <p:txBody>
          <a:bodyPr lIns="72000" tIns="2246400" rIns="0" bIns="0" anchor="t"/>
          <a:lstStyle>
            <a:lvl1pPr marL="0" indent="0" algn="l">
              <a:buNone/>
              <a:defRPr sz="3000" b="1">
                <a:solidFill>
                  <a:schemeClr val="bg1"/>
                </a:solidFill>
                <a:latin typeface="+mj-lt"/>
              </a:defRPr>
            </a:lvl1pPr>
          </a:lstStyle>
          <a:p>
            <a:pPr lvl="0"/>
            <a:r>
              <a:rPr lang="en-US" err="1"/>
              <a:t>En</a:t>
            </a:r>
            <a:r>
              <a:rPr lang="en-US"/>
              <a:t> </a:t>
            </a:r>
            <a:r>
              <a:rPr lang="en-US" err="1"/>
              <a:t>linje</a:t>
            </a:r>
            <a:endParaRPr lang="en-US"/>
          </a:p>
        </p:txBody>
      </p:sp>
      <p:sp>
        <p:nvSpPr>
          <p:cNvPr id="5" name="Footer Placeholder 4">
            <a:extLst>
              <a:ext uri="{FF2B5EF4-FFF2-40B4-BE49-F238E27FC236}">
                <a16:creationId xmlns:a16="http://schemas.microsoft.com/office/drawing/2014/main" id="{04904180-C847-4FC0-9759-1956EECC4080}"/>
              </a:ext>
            </a:extLst>
          </p:cNvPr>
          <p:cNvSpPr>
            <a:spLocks noGrp="1"/>
          </p:cNvSpPr>
          <p:nvPr>
            <p:ph type="ftr" sz="quarter" idx="11"/>
          </p:nvPr>
        </p:nvSpPr>
        <p:spPr>
          <a:xfrm>
            <a:off x="7357110" y="6354536"/>
            <a:ext cx="4114800" cy="215444"/>
          </a:xfrm>
        </p:spPr>
        <p:txBody>
          <a:bodyPr>
            <a:noAutofit/>
          </a:bodyPr>
          <a:lstStyle>
            <a:lvl1pPr algn="r">
              <a:defRPr sz="1400"/>
            </a:lvl1pPr>
          </a:lstStyle>
          <a:p>
            <a:r>
              <a:rPr lang="nb-NO" sz="1400"/>
              <a:t>Teknologi for et bedre samfunn</a:t>
            </a:r>
          </a:p>
        </p:txBody>
      </p:sp>
      <p:sp>
        <p:nvSpPr>
          <p:cNvPr id="16" name="Text Placeholder 5">
            <a:extLst>
              <a:ext uri="{FF2B5EF4-FFF2-40B4-BE49-F238E27FC236}">
                <a16:creationId xmlns:a16="http://schemas.microsoft.com/office/drawing/2014/main" id="{C3EFE82E-AFA9-4392-A98D-D7E91F50D3AD}"/>
              </a:ext>
            </a:extLst>
          </p:cNvPr>
          <p:cNvSpPr>
            <a:spLocks noGrp="1"/>
          </p:cNvSpPr>
          <p:nvPr>
            <p:ph type="body" sz="quarter" idx="20"/>
          </p:nvPr>
        </p:nvSpPr>
        <p:spPr>
          <a:xfrm>
            <a:off x="877138" y="4675953"/>
            <a:ext cx="2301726" cy="1218219"/>
          </a:xfrm>
        </p:spPr>
        <p:txBody>
          <a:bodyPr anchor="t">
            <a:normAutofit/>
          </a:bodyPr>
          <a:lstStyle>
            <a:lvl1pPr marL="0" indent="0" algn="l">
              <a:buNone/>
              <a:defRPr sz="2000" b="0" cap="none" baseline="0">
                <a:solidFill>
                  <a:schemeClr val="bg1"/>
                </a:solidFill>
                <a:latin typeface="+mj-lt"/>
              </a:defRPr>
            </a:lvl1pPr>
          </a:lstStyle>
          <a:p>
            <a:pPr lvl="0"/>
            <a:endParaRPr lang="en-US"/>
          </a:p>
        </p:txBody>
      </p:sp>
      <p:sp>
        <p:nvSpPr>
          <p:cNvPr id="6" name="Picture Placeholder 5">
            <a:extLst>
              <a:ext uri="{FF2B5EF4-FFF2-40B4-BE49-F238E27FC236}">
                <a16:creationId xmlns:a16="http://schemas.microsoft.com/office/drawing/2014/main" id="{2B1AC3E8-DC3F-4CE5-B272-5921EFCB66D6}"/>
              </a:ext>
            </a:extLst>
          </p:cNvPr>
          <p:cNvSpPr>
            <a:spLocks noGrp="1"/>
          </p:cNvSpPr>
          <p:nvPr>
            <p:ph type="pic" sz="quarter" idx="35"/>
          </p:nvPr>
        </p:nvSpPr>
        <p:spPr>
          <a:xfrm>
            <a:off x="783853" y="1833767"/>
            <a:ext cx="2395761" cy="2147683"/>
          </a:xfrm>
          <a:prstGeom prst="roundRect">
            <a:avLst>
              <a:gd name="adj" fmla="val 9947"/>
            </a:avLst>
          </a:prstGeom>
        </p:spPr>
        <p:txBody>
          <a:bodyPr lIns="0" tIns="0" rIns="0" bIns="0"/>
          <a:lstStyle>
            <a:lvl1pPr>
              <a:defRPr>
                <a:solidFill>
                  <a:schemeClr val="bg1"/>
                </a:solidFill>
              </a:defRPr>
            </a:lvl1pPr>
          </a:lstStyle>
          <a:p>
            <a:endParaRPr lang="en-US"/>
          </a:p>
        </p:txBody>
      </p:sp>
      <p:sp>
        <p:nvSpPr>
          <p:cNvPr id="33" name="Text Placeholder 7">
            <a:extLst>
              <a:ext uri="{FF2B5EF4-FFF2-40B4-BE49-F238E27FC236}">
                <a16:creationId xmlns:a16="http://schemas.microsoft.com/office/drawing/2014/main" id="{E07438C8-A866-46E1-83D8-57B8568CBD53}"/>
              </a:ext>
            </a:extLst>
          </p:cNvPr>
          <p:cNvSpPr>
            <a:spLocks noGrp="1"/>
          </p:cNvSpPr>
          <p:nvPr>
            <p:ph type="body" sz="quarter" idx="37" hasCustomPrompt="1"/>
          </p:nvPr>
        </p:nvSpPr>
        <p:spPr>
          <a:xfrm>
            <a:off x="3465100" y="1768759"/>
            <a:ext cx="2549094" cy="4248150"/>
          </a:xfrm>
          <a:prstGeom prst="roundRect">
            <a:avLst>
              <a:gd name="adj" fmla="val 9567"/>
            </a:avLst>
          </a:prstGeom>
          <a:solidFill>
            <a:schemeClr val="accent1"/>
          </a:solidFill>
        </p:spPr>
        <p:txBody>
          <a:bodyPr lIns="72000" tIns="2246400" rIns="0" bIns="0" anchor="t"/>
          <a:lstStyle>
            <a:lvl1pPr marL="0" indent="0" algn="l">
              <a:buNone/>
              <a:defRPr sz="3000" b="1">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
                <a:schemeClr val="accent2"/>
              </a:buClr>
              <a:buSzPct val="100000"/>
              <a:buFont typeface="Arial" panose="020B0604020202020204" pitchFamily="34" charset="0"/>
              <a:buNone/>
              <a:tabLst/>
              <a:defRPr/>
            </a:pPr>
            <a:r>
              <a:rPr lang="en-US" err="1"/>
              <a:t>En</a:t>
            </a:r>
            <a:r>
              <a:rPr lang="en-US"/>
              <a:t> </a:t>
            </a:r>
            <a:r>
              <a:rPr lang="en-US" err="1"/>
              <a:t>linje</a:t>
            </a:r>
            <a:endParaRPr lang="en-US"/>
          </a:p>
        </p:txBody>
      </p:sp>
      <p:sp>
        <p:nvSpPr>
          <p:cNvPr id="35" name="Text Placeholder 5">
            <a:extLst>
              <a:ext uri="{FF2B5EF4-FFF2-40B4-BE49-F238E27FC236}">
                <a16:creationId xmlns:a16="http://schemas.microsoft.com/office/drawing/2014/main" id="{67B5BB42-EBC1-4D9B-957E-57865842A511}"/>
              </a:ext>
            </a:extLst>
          </p:cNvPr>
          <p:cNvSpPr>
            <a:spLocks noGrp="1"/>
          </p:cNvSpPr>
          <p:nvPr>
            <p:ph type="body" sz="quarter" idx="38"/>
          </p:nvPr>
        </p:nvSpPr>
        <p:spPr>
          <a:xfrm>
            <a:off x="3624257" y="4675953"/>
            <a:ext cx="2301726" cy="1218219"/>
          </a:xfrm>
        </p:spPr>
        <p:txBody>
          <a:bodyPr anchor="t">
            <a:normAutofit/>
          </a:bodyPr>
          <a:lstStyle>
            <a:lvl1pPr marL="0" indent="0" algn="l">
              <a:buNone/>
              <a:defRPr sz="2000" b="0" cap="none" baseline="0">
                <a:solidFill>
                  <a:schemeClr val="bg1"/>
                </a:solidFill>
                <a:latin typeface="+mj-lt"/>
              </a:defRPr>
            </a:lvl1pPr>
          </a:lstStyle>
          <a:p>
            <a:pPr lvl="0"/>
            <a:endParaRPr lang="en-US"/>
          </a:p>
        </p:txBody>
      </p:sp>
      <p:sp>
        <p:nvSpPr>
          <p:cNvPr id="39" name="Picture Placeholder 5">
            <a:extLst>
              <a:ext uri="{FF2B5EF4-FFF2-40B4-BE49-F238E27FC236}">
                <a16:creationId xmlns:a16="http://schemas.microsoft.com/office/drawing/2014/main" id="{0F10CBC3-6807-4D3C-8B23-0028D9CF8608}"/>
              </a:ext>
            </a:extLst>
          </p:cNvPr>
          <p:cNvSpPr>
            <a:spLocks noGrp="1"/>
          </p:cNvSpPr>
          <p:nvPr>
            <p:ph type="pic" sz="quarter" idx="39"/>
          </p:nvPr>
        </p:nvSpPr>
        <p:spPr>
          <a:xfrm>
            <a:off x="3530972" y="1833767"/>
            <a:ext cx="2395761" cy="2147683"/>
          </a:xfrm>
          <a:prstGeom prst="roundRect">
            <a:avLst>
              <a:gd name="adj" fmla="val 9947"/>
            </a:avLst>
          </a:prstGeom>
        </p:spPr>
        <p:txBody>
          <a:bodyPr lIns="0" tIns="0" rIns="0" bIns="0"/>
          <a:lstStyle>
            <a:lvl1pPr>
              <a:defRPr>
                <a:solidFill>
                  <a:schemeClr val="bg1"/>
                </a:solidFill>
              </a:defRPr>
            </a:lvl1pPr>
          </a:lstStyle>
          <a:p>
            <a:endParaRPr lang="en-US"/>
          </a:p>
        </p:txBody>
      </p:sp>
      <p:sp>
        <p:nvSpPr>
          <p:cNvPr id="45" name="Text Placeholder 7">
            <a:extLst>
              <a:ext uri="{FF2B5EF4-FFF2-40B4-BE49-F238E27FC236}">
                <a16:creationId xmlns:a16="http://schemas.microsoft.com/office/drawing/2014/main" id="{2FA69E3C-7E3D-45A8-92CC-0988924A2E86}"/>
              </a:ext>
            </a:extLst>
          </p:cNvPr>
          <p:cNvSpPr>
            <a:spLocks noGrp="1"/>
          </p:cNvSpPr>
          <p:nvPr>
            <p:ph type="body" sz="quarter" idx="41" hasCustomPrompt="1"/>
          </p:nvPr>
        </p:nvSpPr>
        <p:spPr>
          <a:xfrm>
            <a:off x="6213062" y="1768759"/>
            <a:ext cx="2549094" cy="4248150"/>
          </a:xfrm>
          <a:prstGeom prst="roundRect">
            <a:avLst>
              <a:gd name="adj" fmla="val 9567"/>
            </a:avLst>
          </a:prstGeom>
          <a:solidFill>
            <a:schemeClr val="accent1"/>
          </a:solidFill>
        </p:spPr>
        <p:txBody>
          <a:bodyPr lIns="72000" tIns="2246400" rIns="0" bIns="0" anchor="t"/>
          <a:lstStyle>
            <a:lvl1pPr marL="0" indent="0" algn="l">
              <a:buNone/>
              <a:defRPr sz="3000" b="1">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
                <a:schemeClr val="accent2"/>
              </a:buClr>
              <a:buSzPct val="100000"/>
              <a:buFont typeface="Arial" panose="020B0604020202020204" pitchFamily="34" charset="0"/>
              <a:buNone/>
              <a:tabLst/>
              <a:defRPr/>
            </a:pPr>
            <a:r>
              <a:rPr lang="en-US" err="1"/>
              <a:t>En</a:t>
            </a:r>
            <a:r>
              <a:rPr lang="en-US"/>
              <a:t> </a:t>
            </a:r>
            <a:r>
              <a:rPr lang="en-US" err="1"/>
              <a:t>linje</a:t>
            </a:r>
            <a:endParaRPr lang="en-US"/>
          </a:p>
        </p:txBody>
      </p:sp>
      <p:sp>
        <p:nvSpPr>
          <p:cNvPr id="47" name="Text Placeholder 5">
            <a:extLst>
              <a:ext uri="{FF2B5EF4-FFF2-40B4-BE49-F238E27FC236}">
                <a16:creationId xmlns:a16="http://schemas.microsoft.com/office/drawing/2014/main" id="{DACA3139-8734-4F03-B7AE-06497028D8C4}"/>
              </a:ext>
            </a:extLst>
          </p:cNvPr>
          <p:cNvSpPr>
            <a:spLocks noGrp="1"/>
          </p:cNvSpPr>
          <p:nvPr>
            <p:ph type="body" sz="quarter" idx="42"/>
          </p:nvPr>
        </p:nvSpPr>
        <p:spPr>
          <a:xfrm>
            <a:off x="6372219" y="4675953"/>
            <a:ext cx="2301726" cy="1218219"/>
          </a:xfrm>
        </p:spPr>
        <p:txBody>
          <a:bodyPr anchor="t">
            <a:normAutofit/>
          </a:bodyPr>
          <a:lstStyle>
            <a:lvl1pPr marL="0" indent="0" algn="l">
              <a:buNone/>
              <a:defRPr sz="2000" b="0" cap="none" baseline="0">
                <a:solidFill>
                  <a:schemeClr val="bg1"/>
                </a:solidFill>
                <a:latin typeface="+mj-lt"/>
              </a:defRPr>
            </a:lvl1pPr>
          </a:lstStyle>
          <a:p>
            <a:pPr lvl="0"/>
            <a:endParaRPr lang="en-US"/>
          </a:p>
        </p:txBody>
      </p:sp>
      <p:sp>
        <p:nvSpPr>
          <p:cNvPr id="48" name="Picture Placeholder 5">
            <a:extLst>
              <a:ext uri="{FF2B5EF4-FFF2-40B4-BE49-F238E27FC236}">
                <a16:creationId xmlns:a16="http://schemas.microsoft.com/office/drawing/2014/main" id="{B501B0E5-0DFC-4286-9E8B-15E393E37480}"/>
              </a:ext>
            </a:extLst>
          </p:cNvPr>
          <p:cNvSpPr>
            <a:spLocks noGrp="1"/>
          </p:cNvSpPr>
          <p:nvPr>
            <p:ph type="pic" sz="quarter" idx="43"/>
          </p:nvPr>
        </p:nvSpPr>
        <p:spPr>
          <a:xfrm>
            <a:off x="6278934" y="1833767"/>
            <a:ext cx="2395761" cy="2147683"/>
          </a:xfrm>
          <a:prstGeom prst="roundRect">
            <a:avLst>
              <a:gd name="adj" fmla="val 9947"/>
            </a:avLst>
          </a:prstGeom>
        </p:spPr>
        <p:txBody>
          <a:bodyPr lIns="0" tIns="0" rIns="0" bIns="0"/>
          <a:lstStyle>
            <a:lvl1pPr>
              <a:defRPr>
                <a:solidFill>
                  <a:schemeClr val="bg1"/>
                </a:solidFill>
              </a:defRPr>
            </a:lvl1pPr>
          </a:lstStyle>
          <a:p>
            <a:endParaRPr lang="en-US"/>
          </a:p>
        </p:txBody>
      </p:sp>
      <p:sp>
        <p:nvSpPr>
          <p:cNvPr id="50" name="Text Placeholder 7">
            <a:extLst>
              <a:ext uri="{FF2B5EF4-FFF2-40B4-BE49-F238E27FC236}">
                <a16:creationId xmlns:a16="http://schemas.microsoft.com/office/drawing/2014/main" id="{A5A52AAA-CB54-4150-A3ED-F5BB9358E630}"/>
              </a:ext>
            </a:extLst>
          </p:cNvPr>
          <p:cNvSpPr>
            <a:spLocks noGrp="1"/>
          </p:cNvSpPr>
          <p:nvPr>
            <p:ph type="body" sz="quarter" idx="45" hasCustomPrompt="1"/>
          </p:nvPr>
        </p:nvSpPr>
        <p:spPr>
          <a:xfrm>
            <a:off x="8960916" y="1768759"/>
            <a:ext cx="2549094" cy="4248150"/>
          </a:xfrm>
          <a:prstGeom prst="roundRect">
            <a:avLst>
              <a:gd name="adj" fmla="val 9567"/>
            </a:avLst>
          </a:prstGeom>
          <a:solidFill>
            <a:schemeClr val="accent1"/>
          </a:solidFill>
        </p:spPr>
        <p:txBody>
          <a:bodyPr lIns="72000" tIns="2246400" rIns="0" bIns="0" anchor="t"/>
          <a:lstStyle>
            <a:lvl1pPr marL="0" indent="0" algn="l">
              <a:buNone/>
              <a:defRPr sz="3000" b="1">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
                <a:schemeClr val="accent2"/>
              </a:buClr>
              <a:buSzPct val="100000"/>
              <a:buFont typeface="Arial" panose="020B0604020202020204" pitchFamily="34" charset="0"/>
              <a:buNone/>
              <a:tabLst/>
              <a:defRPr/>
            </a:pPr>
            <a:r>
              <a:rPr lang="en-US" err="1"/>
              <a:t>En</a:t>
            </a:r>
            <a:r>
              <a:rPr lang="en-US"/>
              <a:t> </a:t>
            </a:r>
            <a:r>
              <a:rPr lang="en-US" err="1"/>
              <a:t>linje</a:t>
            </a:r>
            <a:endParaRPr lang="en-US"/>
          </a:p>
        </p:txBody>
      </p:sp>
      <p:sp>
        <p:nvSpPr>
          <p:cNvPr id="51" name="Text Placeholder 5">
            <a:extLst>
              <a:ext uri="{FF2B5EF4-FFF2-40B4-BE49-F238E27FC236}">
                <a16:creationId xmlns:a16="http://schemas.microsoft.com/office/drawing/2014/main" id="{9B87CD94-7A09-4FBF-8581-99B20B7C8576}"/>
              </a:ext>
            </a:extLst>
          </p:cNvPr>
          <p:cNvSpPr>
            <a:spLocks noGrp="1"/>
          </p:cNvSpPr>
          <p:nvPr>
            <p:ph type="body" sz="quarter" idx="46"/>
          </p:nvPr>
        </p:nvSpPr>
        <p:spPr>
          <a:xfrm>
            <a:off x="9120073" y="4675953"/>
            <a:ext cx="2301726" cy="1218219"/>
          </a:xfrm>
        </p:spPr>
        <p:txBody>
          <a:bodyPr anchor="t">
            <a:normAutofit/>
          </a:bodyPr>
          <a:lstStyle>
            <a:lvl1pPr marL="0" indent="0" algn="l">
              <a:buNone/>
              <a:defRPr sz="2000" b="0" cap="none" baseline="0">
                <a:solidFill>
                  <a:schemeClr val="bg1"/>
                </a:solidFill>
                <a:latin typeface="+mj-lt"/>
              </a:defRPr>
            </a:lvl1pPr>
          </a:lstStyle>
          <a:p>
            <a:pPr lvl="0"/>
            <a:endParaRPr lang="en-US"/>
          </a:p>
        </p:txBody>
      </p:sp>
      <p:sp>
        <p:nvSpPr>
          <p:cNvPr id="52" name="Picture Placeholder 5">
            <a:extLst>
              <a:ext uri="{FF2B5EF4-FFF2-40B4-BE49-F238E27FC236}">
                <a16:creationId xmlns:a16="http://schemas.microsoft.com/office/drawing/2014/main" id="{2B934ECD-A752-45ED-BD72-370981CDAA93}"/>
              </a:ext>
            </a:extLst>
          </p:cNvPr>
          <p:cNvSpPr>
            <a:spLocks noGrp="1"/>
          </p:cNvSpPr>
          <p:nvPr>
            <p:ph type="pic" sz="quarter" idx="47"/>
          </p:nvPr>
        </p:nvSpPr>
        <p:spPr>
          <a:xfrm>
            <a:off x="9026788" y="1833767"/>
            <a:ext cx="2395761" cy="2147683"/>
          </a:xfrm>
          <a:prstGeom prst="roundRect">
            <a:avLst>
              <a:gd name="adj" fmla="val 9947"/>
            </a:avLst>
          </a:prstGeom>
        </p:spPr>
        <p:txBody>
          <a:bodyPr lIns="0" tIns="0" rIns="0" bIns="0"/>
          <a:lstStyle>
            <a:lvl1pPr>
              <a:defRPr>
                <a:solidFill>
                  <a:schemeClr val="bg1"/>
                </a:solidFill>
              </a:defRPr>
            </a:lvl1pPr>
          </a:lstStyle>
          <a:p>
            <a:endParaRPr lang="en-US"/>
          </a:p>
        </p:txBody>
      </p:sp>
    </p:spTree>
    <p:extLst>
      <p:ext uri="{BB962C8B-B14F-4D97-AF65-F5344CB8AC3E}">
        <p14:creationId xmlns:p14="http://schemas.microsoft.com/office/powerpoint/2010/main" val="27126264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p:nvPr>
        </p:nvSpPr>
        <p:spPr>
          <a:xfrm>
            <a:off x="2102644" y="379964"/>
            <a:ext cx="9407366" cy="1051168"/>
          </a:xfrm>
        </p:spPr>
        <p:txBody>
          <a:bodyPr/>
          <a:lstStyle>
            <a:lvl1pPr>
              <a:defRPr/>
            </a:lvl1pPr>
          </a:lstStyle>
          <a:p>
            <a:r>
              <a:rPr lang="nb-NO"/>
              <a:t>Klikk for å redigere tittelstil</a:t>
            </a:r>
          </a:p>
        </p:txBody>
      </p:sp>
      <p:sp>
        <p:nvSpPr>
          <p:cNvPr id="5" name="Footer Placeholder 4">
            <a:extLst>
              <a:ext uri="{FF2B5EF4-FFF2-40B4-BE49-F238E27FC236}">
                <a16:creationId xmlns:a16="http://schemas.microsoft.com/office/drawing/2014/main" id="{04904180-C847-4FC0-9759-1956EECC4080}"/>
              </a:ext>
            </a:extLst>
          </p:cNvPr>
          <p:cNvSpPr>
            <a:spLocks noGrp="1"/>
          </p:cNvSpPr>
          <p:nvPr>
            <p:ph type="ftr" sz="quarter" idx="11"/>
          </p:nvPr>
        </p:nvSpPr>
        <p:spPr>
          <a:xfrm>
            <a:off x="7357110" y="6354536"/>
            <a:ext cx="4114800" cy="215444"/>
          </a:xfrm>
        </p:spPr>
        <p:txBody>
          <a:bodyPr>
            <a:noAutofit/>
          </a:bodyPr>
          <a:lstStyle>
            <a:lvl1pPr algn="r">
              <a:defRPr sz="1400"/>
            </a:lvl1pPr>
          </a:lstStyle>
          <a:p>
            <a:r>
              <a:rPr lang="nb-NO" sz="1400"/>
              <a:t>Teknologi for et bedre samfunn</a:t>
            </a:r>
          </a:p>
        </p:txBody>
      </p:sp>
    </p:spTree>
    <p:extLst>
      <p:ext uri="{BB962C8B-B14F-4D97-AF65-F5344CB8AC3E}">
        <p14:creationId xmlns:p14="http://schemas.microsoft.com/office/powerpoint/2010/main" val="337384729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Avslutning">
    <p:bg>
      <p:bgPr>
        <a:solidFill>
          <a:schemeClr val="tx2"/>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4904180-C847-4FC0-9759-1956EECC4080}"/>
              </a:ext>
            </a:extLst>
          </p:cNvPr>
          <p:cNvSpPr>
            <a:spLocks noGrp="1"/>
          </p:cNvSpPr>
          <p:nvPr>
            <p:ph type="ftr" sz="quarter" idx="11"/>
          </p:nvPr>
        </p:nvSpPr>
        <p:spPr>
          <a:xfrm>
            <a:off x="4038600" y="2721114"/>
            <a:ext cx="4114800" cy="1200329"/>
          </a:xfrm>
        </p:spPr>
        <p:txBody>
          <a:bodyPr>
            <a:noAutofit/>
          </a:bodyPr>
          <a:lstStyle>
            <a:lvl1pPr algn="ctr">
              <a:defRPr sz="3900">
                <a:solidFill>
                  <a:schemeClr val="bg1"/>
                </a:solidFill>
              </a:defRPr>
            </a:lvl1pPr>
          </a:lstStyle>
          <a:p>
            <a:r>
              <a:rPr lang="nb-NO"/>
              <a:t>Teknologi for et bedre samfunn</a:t>
            </a:r>
            <a:endParaRPr lang="nb-NO" sz="3900"/>
          </a:p>
        </p:txBody>
      </p:sp>
      <p:pic>
        <p:nvPicPr>
          <p:cNvPr id="4" name="Graphic 3">
            <a:extLst>
              <a:ext uri="{FF2B5EF4-FFF2-40B4-BE49-F238E27FC236}">
                <a16:creationId xmlns:a16="http://schemas.microsoft.com/office/drawing/2014/main" id="{239ACEBC-A1A4-448D-B4F4-C31DDCDD63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0090" y="0"/>
            <a:ext cx="1096735" cy="1303666"/>
          </a:xfrm>
          <a:prstGeom prst="rect">
            <a:avLst/>
          </a:prstGeom>
        </p:spPr>
      </p:pic>
    </p:spTree>
    <p:extLst>
      <p:ext uri="{BB962C8B-B14F-4D97-AF65-F5344CB8AC3E}">
        <p14:creationId xmlns:p14="http://schemas.microsoft.com/office/powerpoint/2010/main" val="20571557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cSld name="Bare tittel">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D51A5BA-BFDA-7743-8BA8-374C215B2DD0}"/>
              </a:ext>
            </a:extLst>
          </p:cNvPr>
          <p:cNvSpPr>
            <a:spLocks noGrp="1"/>
          </p:cNvSpPr>
          <p:nvPr>
            <p:ph type="title"/>
          </p:nvPr>
        </p:nvSpPr>
        <p:spPr/>
        <p:txBody>
          <a:bodyPr/>
          <a:lstStyle/>
          <a:p>
            <a:r>
              <a:rPr lang="nb-NO"/>
              <a:t>Klikk for å redigere tittelstil</a:t>
            </a:r>
          </a:p>
        </p:txBody>
      </p:sp>
      <p:sp>
        <p:nvSpPr>
          <p:cNvPr id="3" name="Plassholder for dato 2">
            <a:extLst>
              <a:ext uri="{FF2B5EF4-FFF2-40B4-BE49-F238E27FC236}">
                <a16:creationId xmlns:a16="http://schemas.microsoft.com/office/drawing/2014/main" id="{412DCD2B-996F-8B44-8A30-333CC1B62107}"/>
              </a:ext>
            </a:extLst>
          </p:cNvPr>
          <p:cNvSpPr>
            <a:spLocks noGrp="1"/>
          </p:cNvSpPr>
          <p:nvPr>
            <p:ph type="dt" sz="half" idx="10"/>
          </p:nvPr>
        </p:nvSpPr>
        <p:spPr/>
        <p:txBody>
          <a:bodyPr/>
          <a:lstStyle/>
          <a:p>
            <a:r>
              <a:rPr lang="nb-NO"/>
              <a:t>Month 2016</a:t>
            </a:r>
          </a:p>
        </p:txBody>
      </p:sp>
      <p:sp>
        <p:nvSpPr>
          <p:cNvPr id="4" name="Plassholder for bunntekst 3">
            <a:extLst>
              <a:ext uri="{FF2B5EF4-FFF2-40B4-BE49-F238E27FC236}">
                <a16:creationId xmlns:a16="http://schemas.microsoft.com/office/drawing/2014/main" id="{65A3C5F1-B366-9244-A924-D1BF5C072597}"/>
              </a:ext>
            </a:extLst>
          </p:cNvPr>
          <p:cNvSpPr>
            <a:spLocks noGrp="1"/>
          </p:cNvSpPr>
          <p:nvPr>
            <p:ph type="ftr" sz="quarter" idx="11"/>
          </p:nvPr>
        </p:nvSpPr>
        <p:spPr/>
        <p:txBody>
          <a:bodyPr/>
          <a:lstStyle/>
          <a:p>
            <a:endParaRPr lang="nb-NO"/>
          </a:p>
        </p:txBody>
      </p:sp>
      <p:sp>
        <p:nvSpPr>
          <p:cNvPr id="5" name="Plassholder for lysbildenummer 4">
            <a:extLst>
              <a:ext uri="{FF2B5EF4-FFF2-40B4-BE49-F238E27FC236}">
                <a16:creationId xmlns:a16="http://schemas.microsoft.com/office/drawing/2014/main" id="{356A6956-2585-B24A-9606-0038D3B8EEAC}"/>
              </a:ext>
            </a:extLst>
          </p:cNvPr>
          <p:cNvSpPr>
            <a:spLocks noGrp="1"/>
          </p:cNvSpPr>
          <p:nvPr>
            <p:ph type="sldNum" sz="quarter" idx="12"/>
          </p:nvPr>
        </p:nvSpPr>
        <p:spPr/>
        <p:txBody>
          <a:bodyPr/>
          <a:lstStyle/>
          <a:p>
            <a:fld id="{5751DFAA-887F-4071-8EAD-E8CA316FCF06}" type="slidenum">
              <a:rPr lang="nb-NO" smtClean="0"/>
              <a:t>‹#›</a:t>
            </a:fld>
            <a:endParaRPr lang="nb-NO"/>
          </a:p>
        </p:txBody>
      </p:sp>
    </p:spTree>
    <p:extLst>
      <p:ext uri="{BB962C8B-B14F-4D97-AF65-F5344CB8AC3E}">
        <p14:creationId xmlns:p14="http://schemas.microsoft.com/office/powerpoint/2010/main" val="1834848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Helsidebilde">
    <p:spTree>
      <p:nvGrpSpPr>
        <p:cNvPr id="1" name=""/>
        <p:cNvGrpSpPr/>
        <p:nvPr/>
      </p:nvGrpSpPr>
      <p:grpSpPr>
        <a:xfrm>
          <a:off x="0" y="0"/>
          <a:ext cx="0" cy="0"/>
          <a:chOff x="0" y="0"/>
          <a:chExt cx="0" cy="0"/>
        </a:xfrm>
      </p:grpSpPr>
      <p:sp>
        <p:nvSpPr>
          <p:cNvPr id="9" name="Plassholder for bilde 8"/>
          <p:cNvSpPr>
            <a:spLocks noGrp="1"/>
          </p:cNvSpPr>
          <p:nvPr>
            <p:ph type="pic" sz="quarter" idx="10"/>
          </p:nvPr>
        </p:nvSpPr>
        <p:spPr>
          <a:xfrm>
            <a:off x="0" y="0"/>
            <a:ext cx="12192000" cy="6858000"/>
          </a:xfrm>
          <a:solidFill>
            <a:schemeClr val="bg2">
              <a:lumMod val="50000"/>
            </a:schemeClr>
          </a:solidFill>
        </p:spPr>
        <p:txBody>
          <a:bodyPr tIns="2880576" anchor="t" anchorCtr="1">
            <a:normAutofit/>
          </a:bodyPr>
          <a:lstStyle>
            <a:lvl1pPr marL="0" indent="0">
              <a:buNone/>
              <a:defRPr sz="1500"/>
            </a:lvl1pPr>
          </a:lstStyle>
          <a:p>
            <a:r>
              <a:rPr lang="en-GB" dirty="0"/>
              <a:t>Click icon to add picture</a:t>
            </a:r>
          </a:p>
        </p:txBody>
      </p:sp>
      <p:sp>
        <p:nvSpPr>
          <p:cNvPr id="2" name="Tittel 1"/>
          <p:cNvSpPr>
            <a:spLocks noGrp="1"/>
          </p:cNvSpPr>
          <p:nvPr>
            <p:ph type="title"/>
          </p:nvPr>
        </p:nvSpPr>
        <p:spPr/>
        <p:txBody>
          <a:bodyPr/>
          <a:lstStyle/>
          <a:p>
            <a:r>
              <a:rPr lang="en-GB" dirty="0"/>
              <a:t>Click to edit Master title style</a:t>
            </a:r>
          </a:p>
        </p:txBody>
      </p:sp>
      <p:sp>
        <p:nvSpPr>
          <p:cNvPr id="3" name="Plassholder for dato 2"/>
          <p:cNvSpPr>
            <a:spLocks noGrp="1"/>
          </p:cNvSpPr>
          <p:nvPr>
            <p:ph type="dt" sz="half" idx="15"/>
          </p:nvPr>
        </p:nvSpPr>
        <p:spPr/>
        <p:txBody>
          <a:bodyPr/>
          <a:lstStyle/>
          <a:p>
            <a:r>
              <a:rPr lang="en-GB" dirty="0"/>
              <a:t>Month 2016</a:t>
            </a:r>
          </a:p>
        </p:txBody>
      </p:sp>
      <p:sp>
        <p:nvSpPr>
          <p:cNvPr id="4" name="Plassholder for bunntekst 3"/>
          <p:cNvSpPr>
            <a:spLocks noGrp="1"/>
          </p:cNvSpPr>
          <p:nvPr>
            <p:ph type="ftr" sz="quarter" idx="16"/>
          </p:nvPr>
        </p:nvSpPr>
        <p:spPr/>
        <p:txBody>
          <a:bodyPr/>
          <a:lstStyle/>
          <a:p>
            <a:endParaRPr lang="en-GB" dirty="0"/>
          </a:p>
        </p:txBody>
      </p:sp>
      <p:sp>
        <p:nvSpPr>
          <p:cNvPr id="5" name="Plassholder for lysbildenummer 4"/>
          <p:cNvSpPr>
            <a:spLocks noGrp="1"/>
          </p:cNvSpPr>
          <p:nvPr>
            <p:ph type="sldNum" sz="quarter" idx="17"/>
          </p:nvPr>
        </p:nvSpPr>
        <p:spPr/>
        <p:txBody>
          <a:bodyPr/>
          <a:lstStyle/>
          <a:p>
            <a:fld id="{5751DFAA-887F-4071-8EAD-E8CA316FCF06}" type="slidenum">
              <a:rPr lang="en-GB" smtClean="0"/>
              <a:pPr/>
              <a:t>‹#›</a:t>
            </a:fld>
            <a:endParaRPr lang="en-GB" dirty="0"/>
          </a:p>
        </p:txBody>
      </p:sp>
      <p:sp>
        <p:nvSpPr>
          <p:cNvPr id="13" name="smartart"/>
          <p:cNvSpPr>
            <a:spLocks noGrp="1"/>
          </p:cNvSpPr>
          <p:nvPr>
            <p:ph type="dgm" sz="quarter" idx="20" hasCustomPrompt="1"/>
          </p:nvPr>
        </p:nvSpPr>
        <p:spPr>
          <a:xfrm>
            <a:off x="10793052" y="6255782"/>
            <a:ext cx="981186" cy="21422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lIns="0" tIns="0" rIns="0" bIns="0"/>
          <a:lstStyle>
            <a:lvl1pPr marL="0" indent="0">
              <a:buNone/>
              <a:defRPr sz="100" baseline="0"/>
            </a:lvl1pPr>
          </a:lstStyle>
          <a:p>
            <a:r>
              <a:rPr lang="en-GB" sz="100" dirty="0"/>
              <a:t> </a:t>
            </a:r>
            <a:endParaRPr lang="en-GB" dirty="0"/>
          </a:p>
        </p:txBody>
      </p:sp>
      <p:pic>
        <p:nvPicPr>
          <p:cNvPr id="14" name="logo_blaa"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93051" y="6255782"/>
            <a:ext cx="981013" cy="214063"/>
          </a:xfrm>
          <a:prstGeom prst="rect">
            <a:avLst/>
          </a:prstGeom>
        </p:spPr>
      </p:pic>
      <p:pic>
        <p:nvPicPr>
          <p:cNvPr id="15" name="logo_hvit"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793051" y="6255782"/>
            <a:ext cx="981013" cy="214063"/>
          </a:xfrm>
          <a:prstGeom prst="rect">
            <a:avLst/>
          </a:prstGeom>
        </p:spPr>
      </p:pic>
    </p:spTree>
    <p:extLst>
      <p:ext uri="{BB962C8B-B14F-4D97-AF65-F5344CB8AC3E}">
        <p14:creationId xmlns:p14="http://schemas.microsoft.com/office/powerpoint/2010/main" val="262783203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Kapittel Mørk Grønn">
    <p:bg>
      <p:bgPr>
        <a:solidFill>
          <a:schemeClr val="accent3"/>
        </a:solidFill>
        <a:effectLst/>
      </p:bgPr>
    </p:bg>
    <p:spTree>
      <p:nvGrpSpPr>
        <p:cNvPr id="1" name=""/>
        <p:cNvGrpSpPr/>
        <p:nvPr/>
      </p:nvGrpSpPr>
      <p:grpSpPr>
        <a:xfrm>
          <a:off x="0" y="0"/>
          <a:ext cx="0" cy="0"/>
          <a:chOff x="0" y="0"/>
          <a:chExt cx="0" cy="0"/>
        </a:xfrm>
      </p:grpSpPr>
      <p:pic>
        <p:nvPicPr>
          <p:cNvPr id="4" name="Graphic 3" hidden="1">
            <a:extLst>
              <a:ext uri="{FF2B5EF4-FFF2-40B4-BE49-F238E27FC236}">
                <a16:creationId xmlns:a16="http://schemas.microsoft.com/office/drawing/2014/main" id="{C31E60C2-E1EE-4779-A1AD-746CB2284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18" name="Picture Placeholder 17">
            <a:extLst>
              <a:ext uri="{FF2B5EF4-FFF2-40B4-BE49-F238E27FC236}">
                <a16:creationId xmlns:a16="http://schemas.microsoft.com/office/drawing/2014/main" id="{3891292E-00E9-453D-967C-3464D9CCC4F7}"/>
              </a:ext>
            </a:extLst>
          </p:cNvPr>
          <p:cNvSpPr>
            <a:spLocks noGrp="1"/>
          </p:cNvSpPr>
          <p:nvPr>
            <p:ph type="pic" sz="quarter" idx="16"/>
          </p:nvPr>
        </p:nvSpPr>
        <p:spPr>
          <a:xfrm>
            <a:off x="4897296" y="0"/>
            <a:ext cx="7294704" cy="6858325"/>
          </a:xfrm>
          <a:custGeom>
            <a:avLst/>
            <a:gdLst>
              <a:gd name="connsiteX0" fmla="*/ 2467646 w 7294704"/>
              <a:gd name="connsiteY0" fmla="*/ 0 h 6858325"/>
              <a:gd name="connsiteX1" fmla="*/ 7294704 w 7294704"/>
              <a:gd name="connsiteY1" fmla="*/ 0 h 6858325"/>
              <a:gd name="connsiteX2" fmla="*/ 7294704 w 7294704"/>
              <a:gd name="connsiteY2" fmla="*/ 6858325 h 6858325"/>
              <a:gd name="connsiteX3" fmla="*/ 0 w 7294704"/>
              <a:gd name="connsiteY3" fmla="*/ 6858325 h 6858325"/>
            </a:gdLst>
            <a:ahLst/>
            <a:cxnLst>
              <a:cxn ang="0">
                <a:pos x="connsiteX0" y="connsiteY0"/>
              </a:cxn>
              <a:cxn ang="0">
                <a:pos x="connsiteX1" y="connsiteY1"/>
              </a:cxn>
              <a:cxn ang="0">
                <a:pos x="connsiteX2" y="connsiteY2"/>
              </a:cxn>
              <a:cxn ang="0">
                <a:pos x="connsiteX3" y="connsiteY3"/>
              </a:cxn>
            </a:cxnLst>
            <a:rect l="l" t="t" r="r" b="b"/>
            <a:pathLst>
              <a:path w="7294704" h="6858325">
                <a:moveTo>
                  <a:pt x="2467646" y="0"/>
                </a:moveTo>
                <a:lnTo>
                  <a:pt x="7294704" y="0"/>
                </a:lnTo>
                <a:lnTo>
                  <a:pt x="7294704" y="6858325"/>
                </a:lnTo>
                <a:lnTo>
                  <a:pt x="0" y="6858325"/>
                </a:lnTo>
                <a:close/>
              </a:path>
            </a:pathLst>
          </a:custGeom>
        </p:spPr>
        <p:txBody>
          <a:bodyPr wrap="square">
            <a:noAutofit/>
          </a:bodyPr>
          <a:lstStyle>
            <a:lvl1pPr>
              <a:buNone/>
              <a:defRPr>
                <a:solidFill>
                  <a:schemeClr val="bg1"/>
                </a:solidFill>
              </a:defRPr>
            </a:lvl1pPr>
          </a:lstStyle>
          <a:p>
            <a:endParaRPr lang="nb-NO"/>
          </a:p>
        </p:txBody>
      </p:sp>
      <p:sp>
        <p:nvSpPr>
          <p:cNvPr id="2" name="Title 1">
            <a:extLst>
              <a:ext uri="{FF2B5EF4-FFF2-40B4-BE49-F238E27FC236}">
                <a16:creationId xmlns:a16="http://schemas.microsoft.com/office/drawing/2014/main" id="{AC19EA52-CBCE-445B-A868-0AF0E940F269}"/>
              </a:ext>
            </a:extLst>
          </p:cNvPr>
          <p:cNvSpPr>
            <a:spLocks noGrp="1"/>
          </p:cNvSpPr>
          <p:nvPr>
            <p:ph type="title"/>
          </p:nvPr>
        </p:nvSpPr>
        <p:spPr>
          <a:xfrm>
            <a:off x="720090" y="2668404"/>
            <a:ext cx="3993356" cy="1051168"/>
          </a:xfrm>
        </p:spPr>
        <p:txBody>
          <a:bodyPr/>
          <a:lstStyle>
            <a:lvl1pPr>
              <a:defRPr>
                <a:solidFill>
                  <a:schemeClr val="bg1"/>
                </a:solidFill>
              </a:defRPr>
            </a:lvl1pPr>
          </a:lstStyle>
          <a:p>
            <a:r>
              <a:rPr lang="en-US"/>
              <a:t>Click to edit Master title style</a:t>
            </a:r>
          </a:p>
        </p:txBody>
      </p:sp>
      <p:pic>
        <p:nvPicPr>
          <p:cNvPr id="3" name="Graphic 2">
            <a:extLst>
              <a:ext uri="{FF2B5EF4-FFF2-40B4-BE49-F238E27FC236}">
                <a16:creationId xmlns:a16="http://schemas.microsoft.com/office/drawing/2014/main" id="{EC897DDF-36D6-4E7B-B977-C5BF23D6A1E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20090" y="0"/>
            <a:ext cx="1096735" cy="1303666"/>
          </a:xfrm>
          <a:prstGeom prst="rect">
            <a:avLst/>
          </a:prstGeom>
        </p:spPr>
      </p:pic>
      <p:sp>
        <p:nvSpPr>
          <p:cNvPr id="9" name="Text Placeholder 8">
            <a:extLst>
              <a:ext uri="{FF2B5EF4-FFF2-40B4-BE49-F238E27FC236}">
                <a16:creationId xmlns:a16="http://schemas.microsoft.com/office/drawing/2014/main" id="{2519DE2E-30A8-4795-8CA3-AB25AAE8A266}"/>
              </a:ext>
            </a:extLst>
          </p:cNvPr>
          <p:cNvSpPr>
            <a:spLocks noGrp="1"/>
          </p:cNvSpPr>
          <p:nvPr>
            <p:ph type="body" sz="quarter" idx="17"/>
          </p:nvPr>
        </p:nvSpPr>
        <p:spPr>
          <a:xfrm>
            <a:off x="1331118" y="4043680"/>
            <a:ext cx="3405188" cy="1981200"/>
          </a:xfrm>
        </p:spPr>
        <p:txBody>
          <a:bodyPr/>
          <a:lstStyle>
            <a:lvl1pPr indent="-396000">
              <a:buClrTx/>
              <a:buFont typeface="+mj-lt"/>
              <a:buAutoNum type="romanUcPeriod"/>
              <a:defRPr>
                <a:solidFill>
                  <a:schemeClr val="accent3">
                    <a:lumMod val="10000"/>
                    <a:lumOff val="90000"/>
                  </a:schemeClr>
                </a:solidFill>
              </a:defRPr>
            </a:lvl1pPr>
            <a:lvl2pPr marL="720000">
              <a:buClrTx/>
              <a:buFont typeface="+mj-lt"/>
              <a:buAutoNum type="romanUcPeriod"/>
              <a:defRPr>
                <a:solidFill>
                  <a:schemeClr val="accent3">
                    <a:lumMod val="10000"/>
                    <a:lumOff val="90000"/>
                  </a:schemeClr>
                </a:solidFill>
              </a:defRPr>
            </a:lvl2pPr>
            <a:lvl3pPr marL="1044000">
              <a:buClrTx/>
              <a:buFont typeface="+mj-lt"/>
              <a:buAutoNum type="romanUcPeriod"/>
              <a:defRPr>
                <a:solidFill>
                  <a:schemeClr val="accent3">
                    <a:lumMod val="10000"/>
                    <a:lumOff val="90000"/>
                  </a:schemeClr>
                </a:solidFill>
              </a:defRPr>
            </a:lvl3pPr>
            <a:lvl4pPr marL="1350000">
              <a:buClrTx/>
              <a:buFont typeface="+mj-lt"/>
              <a:buAutoNum type="romanUcPeriod"/>
              <a:defRPr>
                <a:solidFill>
                  <a:schemeClr val="accent3">
                    <a:lumMod val="10000"/>
                    <a:lumOff val="90000"/>
                  </a:schemeClr>
                </a:solidFill>
              </a:defRPr>
            </a:lvl4pPr>
            <a:lvl5pPr marL="1638000">
              <a:buClrTx/>
              <a:buFont typeface="+mj-lt"/>
              <a:buAutoNum type="romanUcPeriod"/>
              <a:defRPr>
                <a:solidFill>
                  <a:schemeClr val="accent3">
                    <a:lumMod val="10000"/>
                    <a:lumOff val="9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75376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GB"/>
              <a:t>Click to edit Master title style</a:t>
            </a:r>
          </a:p>
        </p:txBody>
      </p:sp>
      <p:sp>
        <p:nvSpPr>
          <p:cNvPr id="3" name="Plassholder for innhold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Plassholder for dato 3"/>
          <p:cNvSpPr>
            <a:spLocks noGrp="1"/>
          </p:cNvSpPr>
          <p:nvPr>
            <p:ph type="dt" sz="half" idx="10"/>
          </p:nvPr>
        </p:nvSpPr>
        <p:spPr/>
        <p:txBody>
          <a:bodyPr/>
          <a:lstStyle/>
          <a:p>
            <a:r>
              <a:rPr lang="en-GB"/>
              <a:t>Month 2016</a:t>
            </a:r>
          </a:p>
        </p:txBody>
      </p:sp>
      <p:sp>
        <p:nvSpPr>
          <p:cNvPr id="5" name="Plassholder for bunntekst 4"/>
          <p:cNvSpPr>
            <a:spLocks noGrp="1"/>
          </p:cNvSpPr>
          <p:nvPr>
            <p:ph type="ftr" sz="quarter" idx="11"/>
          </p:nvPr>
        </p:nvSpPr>
        <p:spPr/>
        <p:txBody>
          <a:bodyPr/>
          <a:lstStyle/>
          <a:p>
            <a:endParaRPr lang="en-GB"/>
          </a:p>
        </p:txBody>
      </p:sp>
      <p:sp>
        <p:nvSpPr>
          <p:cNvPr id="6" name="Plassholder for lysbildenummer 5"/>
          <p:cNvSpPr>
            <a:spLocks noGrp="1"/>
          </p:cNvSpPr>
          <p:nvPr>
            <p:ph type="sldNum" sz="quarter" idx="12"/>
          </p:nvPr>
        </p:nvSpPr>
        <p:spPr/>
        <p:txBody>
          <a:bodyPr/>
          <a:lstStyle/>
          <a:p>
            <a:fld id="{5751DFAA-887F-4071-8EAD-E8CA316FCF06}" type="slidenum">
              <a:rPr lang="en-GB" smtClean="0"/>
              <a:t>‹#›</a:t>
            </a:fld>
            <a:endParaRPr lang="en-GB"/>
          </a:p>
        </p:txBody>
      </p:sp>
    </p:spTree>
    <p:extLst>
      <p:ext uri="{BB962C8B-B14F-4D97-AF65-F5344CB8AC3E}">
        <p14:creationId xmlns:p14="http://schemas.microsoft.com/office/powerpoint/2010/main" val="39163400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Kapittel Blå">
    <p:bg>
      <p:bgPr>
        <a:solidFill>
          <a:schemeClr val="tx2"/>
        </a:solidFill>
        <a:effectLst/>
      </p:bgPr>
    </p:bg>
    <p:spTree>
      <p:nvGrpSpPr>
        <p:cNvPr id="1" name=""/>
        <p:cNvGrpSpPr/>
        <p:nvPr/>
      </p:nvGrpSpPr>
      <p:grpSpPr>
        <a:xfrm>
          <a:off x="0" y="0"/>
          <a:ext cx="0" cy="0"/>
          <a:chOff x="0" y="0"/>
          <a:chExt cx="0" cy="0"/>
        </a:xfrm>
      </p:grpSpPr>
      <p:pic>
        <p:nvPicPr>
          <p:cNvPr id="4" name="Graphic 3" hidden="1">
            <a:extLst>
              <a:ext uri="{FF2B5EF4-FFF2-40B4-BE49-F238E27FC236}">
                <a16:creationId xmlns:a16="http://schemas.microsoft.com/office/drawing/2014/main" id="{C31E60C2-E1EE-4779-A1AD-746CB2284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18" name="Picture Placeholder 17">
            <a:extLst>
              <a:ext uri="{FF2B5EF4-FFF2-40B4-BE49-F238E27FC236}">
                <a16:creationId xmlns:a16="http://schemas.microsoft.com/office/drawing/2014/main" id="{3891292E-00E9-453D-967C-3464D9CCC4F7}"/>
              </a:ext>
            </a:extLst>
          </p:cNvPr>
          <p:cNvSpPr>
            <a:spLocks noGrp="1"/>
          </p:cNvSpPr>
          <p:nvPr>
            <p:ph type="pic" sz="quarter" idx="16"/>
          </p:nvPr>
        </p:nvSpPr>
        <p:spPr>
          <a:xfrm>
            <a:off x="4897296" y="0"/>
            <a:ext cx="7294704" cy="6858325"/>
          </a:xfrm>
          <a:custGeom>
            <a:avLst/>
            <a:gdLst>
              <a:gd name="connsiteX0" fmla="*/ 2467646 w 7294704"/>
              <a:gd name="connsiteY0" fmla="*/ 0 h 6858325"/>
              <a:gd name="connsiteX1" fmla="*/ 7294704 w 7294704"/>
              <a:gd name="connsiteY1" fmla="*/ 0 h 6858325"/>
              <a:gd name="connsiteX2" fmla="*/ 7294704 w 7294704"/>
              <a:gd name="connsiteY2" fmla="*/ 6858325 h 6858325"/>
              <a:gd name="connsiteX3" fmla="*/ 0 w 7294704"/>
              <a:gd name="connsiteY3" fmla="*/ 6858325 h 6858325"/>
            </a:gdLst>
            <a:ahLst/>
            <a:cxnLst>
              <a:cxn ang="0">
                <a:pos x="connsiteX0" y="connsiteY0"/>
              </a:cxn>
              <a:cxn ang="0">
                <a:pos x="connsiteX1" y="connsiteY1"/>
              </a:cxn>
              <a:cxn ang="0">
                <a:pos x="connsiteX2" y="connsiteY2"/>
              </a:cxn>
              <a:cxn ang="0">
                <a:pos x="connsiteX3" y="connsiteY3"/>
              </a:cxn>
            </a:cxnLst>
            <a:rect l="l" t="t" r="r" b="b"/>
            <a:pathLst>
              <a:path w="7294704" h="6858325">
                <a:moveTo>
                  <a:pt x="2467646" y="0"/>
                </a:moveTo>
                <a:lnTo>
                  <a:pt x="7294704" y="0"/>
                </a:lnTo>
                <a:lnTo>
                  <a:pt x="7294704" y="6858325"/>
                </a:lnTo>
                <a:lnTo>
                  <a:pt x="0" y="6858325"/>
                </a:lnTo>
                <a:close/>
              </a:path>
            </a:pathLst>
          </a:custGeom>
        </p:spPr>
        <p:txBody>
          <a:bodyPr wrap="square">
            <a:noAutofit/>
          </a:bodyPr>
          <a:lstStyle>
            <a:lvl1pPr>
              <a:buNone/>
              <a:defRPr>
                <a:solidFill>
                  <a:schemeClr val="bg1"/>
                </a:solidFill>
              </a:defRPr>
            </a:lvl1pPr>
          </a:lstStyle>
          <a:p>
            <a:endParaRPr lang="nb-NO"/>
          </a:p>
        </p:txBody>
      </p:sp>
      <p:sp>
        <p:nvSpPr>
          <p:cNvPr id="2" name="Title 1">
            <a:extLst>
              <a:ext uri="{FF2B5EF4-FFF2-40B4-BE49-F238E27FC236}">
                <a16:creationId xmlns:a16="http://schemas.microsoft.com/office/drawing/2014/main" id="{AC19EA52-CBCE-445B-A868-0AF0E940F269}"/>
              </a:ext>
            </a:extLst>
          </p:cNvPr>
          <p:cNvSpPr>
            <a:spLocks noGrp="1"/>
          </p:cNvSpPr>
          <p:nvPr>
            <p:ph type="title"/>
          </p:nvPr>
        </p:nvSpPr>
        <p:spPr>
          <a:xfrm>
            <a:off x="720090" y="2668404"/>
            <a:ext cx="3993356" cy="1051168"/>
          </a:xfrm>
        </p:spPr>
        <p:txBody>
          <a:bodyPr/>
          <a:lstStyle>
            <a:lvl1pPr>
              <a:defRPr>
                <a:solidFill>
                  <a:schemeClr val="bg1"/>
                </a:solidFill>
              </a:defRPr>
            </a:lvl1pPr>
          </a:lstStyle>
          <a:p>
            <a:r>
              <a:rPr lang="en-US"/>
              <a:t>Click to edit Master title style</a:t>
            </a:r>
          </a:p>
        </p:txBody>
      </p:sp>
      <p:pic>
        <p:nvPicPr>
          <p:cNvPr id="3" name="Graphic 2">
            <a:extLst>
              <a:ext uri="{FF2B5EF4-FFF2-40B4-BE49-F238E27FC236}">
                <a16:creationId xmlns:a16="http://schemas.microsoft.com/office/drawing/2014/main" id="{EC897DDF-36D6-4E7B-B977-C5BF23D6A1E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20090" y="0"/>
            <a:ext cx="1096735" cy="1303666"/>
          </a:xfrm>
          <a:prstGeom prst="rect">
            <a:avLst/>
          </a:prstGeom>
        </p:spPr>
      </p:pic>
      <p:sp>
        <p:nvSpPr>
          <p:cNvPr id="9" name="Text Placeholder 8">
            <a:extLst>
              <a:ext uri="{FF2B5EF4-FFF2-40B4-BE49-F238E27FC236}">
                <a16:creationId xmlns:a16="http://schemas.microsoft.com/office/drawing/2014/main" id="{2519DE2E-30A8-4795-8CA3-AB25AAE8A266}"/>
              </a:ext>
            </a:extLst>
          </p:cNvPr>
          <p:cNvSpPr>
            <a:spLocks noGrp="1"/>
          </p:cNvSpPr>
          <p:nvPr>
            <p:ph type="body" sz="quarter" idx="17"/>
          </p:nvPr>
        </p:nvSpPr>
        <p:spPr>
          <a:xfrm>
            <a:off x="1331118" y="4043680"/>
            <a:ext cx="3405188" cy="1981200"/>
          </a:xfrm>
        </p:spPr>
        <p:txBody>
          <a:bodyPr/>
          <a:lstStyle>
            <a:lvl1pPr indent="-396000">
              <a:buClrTx/>
              <a:buFont typeface="+mj-lt"/>
              <a:buAutoNum type="romanUcPeriod"/>
              <a:defRPr>
                <a:solidFill>
                  <a:schemeClr val="accent2">
                    <a:lumMod val="20000"/>
                    <a:lumOff val="80000"/>
                  </a:schemeClr>
                </a:solidFill>
              </a:defRPr>
            </a:lvl1pPr>
            <a:lvl2pPr marL="720000">
              <a:buClrTx/>
              <a:buFont typeface="+mj-lt"/>
              <a:buAutoNum type="romanUcPeriod"/>
              <a:defRPr>
                <a:solidFill>
                  <a:schemeClr val="accent2">
                    <a:lumMod val="20000"/>
                    <a:lumOff val="80000"/>
                  </a:schemeClr>
                </a:solidFill>
              </a:defRPr>
            </a:lvl2pPr>
            <a:lvl3pPr marL="1044000">
              <a:buClrTx/>
              <a:buFont typeface="+mj-lt"/>
              <a:buAutoNum type="romanUcPeriod"/>
              <a:defRPr>
                <a:solidFill>
                  <a:schemeClr val="accent2">
                    <a:lumMod val="20000"/>
                    <a:lumOff val="80000"/>
                  </a:schemeClr>
                </a:solidFill>
              </a:defRPr>
            </a:lvl3pPr>
            <a:lvl4pPr marL="1350000">
              <a:buClrTx/>
              <a:buFont typeface="+mj-lt"/>
              <a:buAutoNum type="romanUcPeriod"/>
              <a:defRPr>
                <a:solidFill>
                  <a:schemeClr val="accent2">
                    <a:lumMod val="20000"/>
                    <a:lumOff val="80000"/>
                  </a:schemeClr>
                </a:solidFill>
              </a:defRPr>
            </a:lvl4pPr>
            <a:lvl5pPr marL="1638000">
              <a:buClrTx/>
              <a:buFont typeface="+mj-lt"/>
              <a:buAutoNum type="romanUcPeriod"/>
              <a:defRPr>
                <a:solidFill>
                  <a:schemeClr val="accent2">
                    <a:lumMod val="20000"/>
                    <a:lumOff val="8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74789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Kapittel Blå">
    <p:bg>
      <p:bgPr>
        <a:solidFill>
          <a:schemeClr val="tx2"/>
        </a:solidFill>
        <a:effectLst/>
      </p:bgPr>
    </p:bg>
    <p:spTree>
      <p:nvGrpSpPr>
        <p:cNvPr id="1" name=""/>
        <p:cNvGrpSpPr/>
        <p:nvPr/>
      </p:nvGrpSpPr>
      <p:grpSpPr>
        <a:xfrm>
          <a:off x="0" y="0"/>
          <a:ext cx="0" cy="0"/>
          <a:chOff x="0" y="0"/>
          <a:chExt cx="0" cy="0"/>
        </a:xfrm>
      </p:grpSpPr>
      <p:pic>
        <p:nvPicPr>
          <p:cNvPr id="4" name="Graphic 3" hidden="1">
            <a:extLst>
              <a:ext uri="{FF2B5EF4-FFF2-40B4-BE49-F238E27FC236}">
                <a16:creationId xmlns:a16="http://schemas.microsoft.com/office/drawing/2014/main" id="{C31E60C2-E1EE-4779-A1AD-746CB2284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18" name="Picture Placeholder 17">
            <a:extLst>
              <a:ext uri="{FF2B5EF4-FFF2-40B4-BE49-F238E27FC236}">
                <a16:creationId xmlns:a16="http://schemas.microsoft.com/office/drawing/2014/main" id="{3891292E-00E9-453D-967C-3464D9CCC4F7}"/>
              </a:ext>
            </a:extLst>
          </p:cNvPr>
          <p:cNvSpPr>
            <a:spLocks noGrp="1"/>
          </p:cNvSpPr>
          <p:nvPr>
            <p:ph type="pic" sz="quarter" idx="16"/>
          </p:nvPr>
        </p:nvSpPr>
        <p:spPr>
          <a:xfrm>
            <a:off x="4897296" y="0"/>
            <a:ext cx="7294704" cy="6858325"/>
          </a:xfrm>
          <a:custGeom>
            <a:avLst/>
            <a:gdLst>
              <a:gd name="connsiteX0" fmla="*/ 2467646 w 7294704"/>
              <a:gd name="connsiteY0" fmla="*/ 0 h 6858325"/>
              <a:gd name="connsiteX1" fmla="*/ 7294704 w 7294704"/>
              <a:gd name="connsiteY1" fmla="*/ 0 h 6858325"/>
              <a:gd name="connsiteX2" fmla="*/ 7294704 w 7294704"/>
              <a:gd name="connsiteY2" fmla="*/ 6858325 h 6858325"/>
              <a:gd name="connsiteX3" fmla="*/ 0 w 7294704"/>
              <a:gd name="connsiteY3" fmla="*/ 6858325 h 6858325"/>
            </a:gdLst>
            <a:ahLst/>
            <a:cxnLst>
              <a:cxn ang="0">
                <a:pos x="connsiteX0" y="connsiteY0"/>
              </a:cxn>
              <a:cxn ang="0">
                <a:pos x="connsiteX1" y="connsiteY1"/>
              </a:cxn>
              <a:cxn ang="0">
                <a:pos x="connsiteX2" y="connsiteY2"/>
              </a:cxn>
              <a:cxn ang="0">
                <a:pos x="connsiteX3" y="connsiteY3"/>
              </a:cxn>
            </a:cxnLst>
            <a:rect l="l" t="t" r="r" b="b"/>
            <a:pathLst>
              <a:path w="7294704" h="6858325">
                <a:moveTo>
                  <a:pt x="2467646" y="0"/>
                </a:moveTo>
                <a:lnTo>
                  <a:pt x="7294704" y="0"/>
                </a:lnTo>
                <a:lnTo>
                  <a:pt x="7294704" y="6858325"/>
                </a:lnTo>
                <a:lnTo>
                  <a:pt x="0" y="6858325"/>
                </a:lnTo>
                <a:close/>
              </a:path>
            </a:pathLst>
          </a:custGeom>
        </p:spPr>
        <p:txBody>
          <a:bodyPr wrap="square">
            <a:noAutofit/>
          </a:bodyPr>
          <a:lstStyle>
            <a:lvl1pPr>
              <a:buNone/>
              <a:defRPr>
                <a:solidFill>
                  <a:schemeClr val="bg1"/>
                </a:solidFill>
              </a:defRPr>
            </a:lvl1pPr>
          </a:lstStyle>
          <a:p>
            <a:endParaRPr lang="nb-NO"/>
          </a:p>
        </p:txBody>
      </p:sp>
      <p:sp>
        <p:nvSpPr>
          <p:cNvPr id="2" name="Title 1">
            <a:extLst>
              <a:ext uri="{FF2B5EF4-FFF2-40B4-BE49-F238E27FC236}">
                <a16:creationId xmlns:a16="http://schemas.microsoft.com/office/drawing/2014/main" id="{AC19EA52-CBCE-445B-A868-0AF0E940F269}"/>
              </a:ext>
            </a:extLst>
          </p:cNvPr>
          <p:cNvSpPr>
            <a:spLocks noGrp="1"/>
          </p:cNvSpPr>
          <p:nvPr>
            <p:ph type="title"/>
          </p:nvPr>
        </p:nvSpPr>
        <p:spPr>
          <a:xfrm>
            <a:off x="720090" y="2668404"/>
            <a:ext cx="3993356" cy="1051168"/>
          </a:xfrm>
        </p:spPr>
        <p:txBody>
          <a:bodyPr/>
          <a:lstStyle>
            <a:lvl1pPr>
              <a:defRPr>
                <a:solidFill>
                  <a:schemeClr val="bg1"/>
                </a:solidFill>
              </a:defRPr>
            </a:lvl1pPr>
          </a:lstStyle>
          <a:p>
            <a:r>
              <a:rPr lang="en-US"/>
              <a:t>Click to edit Master title style</a:t>
            </a:r>
          </a:p>
        </p:txBody>
      </p:sp>
      <p:pic>
        <p:nvPicPr>
          <p:cNvPr id="3" name="Graphic 2">
            <a:extLst>
              <a:ext uri="{FF2B5EF4-FFF2-40B4-BE49-F238E27FC236}">
                <a16:creationId xmlns:a16="http://schemas.microsoft.com/office/drawing/2014/main" id="{EC897DDF-36D6-4E7B-B977-C5BF23D6A1E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20090" y="0"/>
            <a:ext cx="1096735" cy="1303666"/>
          </a:xfrm>
          <a:prstGeom prst="rect">
            <a:avLst/>
          </a:prstGeom>
        </p:spPr>
      </p:pic>
      <p:sp>
        <p:nvSpPr>
          <p:cNvPr id="9" name="Text Placeholder 8">
            <a:extLst>
              <a:ext uri="{FF2B5EF4-FFF2-40B4-BE49-F238E27FC236}">
                <a16:creationId xmlns:a16="http://schemas.microsoft.com/office/drawing/2014/main" id="{2519DE2E-30A8-4795-8CA3-AB25AAE8A266}"/>
              </a:ext>
            </a:extLst>
          </p:cNvPr>
          <p:cNvSpPr>
            <a:spLocks noGrp="1"/>
          </p:cNvSpPr>
          <p:nvPr>
            <p:ph type="body" sz="quarter" idx="17"/>
          </p:nvPr>
        </p:nvSpPr>
        <p:spPr>
          <a:xfrm>
            <a:off x="1331118" y="4043680"/>
            <a:ext cx="3405188" cy="1981200"/>
          </a:xfrm>
        </p:spPr>
        <p:txBody>
          <a:bodyPr/>
          <a:lstStyle>
            <a:lvl1pPr indent="-396000">
              <a:buClrTx/>
              <a:buFont typeface="+mj-lt"/>
              <a:buAutoNum type="romanUcPeriod"/>
              <a:defRPr>
                <a:solidFill>
                  <a:schemeClr val="accent2">
                    <a:lumMod val="20000"/>
                    <a:lumOff val="80000"/>
                  </a:schemeClr>
                </a:solidFill>
              </a:defRPr>
            </a:lvl1pPr>
            <a:lvl2pPr marL="720000">
              <a:buClrTx/>
              <a:buFont typeface="+mj-lt"/>
              <a:buAutoNum type="romanUcPeriod"/>
              <a:defRPr>
                <a:solidFill>
                  <a:schemeClr val="accent2">
                    <a:lumMod val="20000"/>
                    <a:lumOff val="80000"/>
                  </a:schemeClr>
                </a:solidFill>
              </a:defRPr>
            </a:lvl2pPr>
            <a:lvl3pPr marL="1044000">
              <a:buClrTx/>
              <a:buFont typeface="+mj-lt"/>
              <a:buAutoNum type="romanUcPeriod"/>
              <a:defRPr>
                <a:solidFill>
                  <a:schemeClr val="accent2">
                    <a:lumMod val="20000"/>
                    <a:lumOff val="80000"/>
                  </a:schemeClr>
                </a:solidFill>
              </a:defRPr>
            </a:lvl3pPr>
            <a:lvl4pPr marL="1350000">
              <a:buClrTx/>
              <a:buFont typeface="+mj-lt"/>
              <a:buAutoNum type="romanUcPeriod"/>
              <a:defRPr>
                <a:solidFill>
                  <a:schemeClr val="accent2">
                    <a:lumMod val="20000"/>
                    <a:lumOff val="80000"/>
                  </a:schemeClr>
                </a:solidFill>
              </a:defRPr>
            </a:lvl4pPr>
            <a:lvl5pPr marL="1638000">
              <a:buClrTx/>
              <a:buFont typeface="+mj-lt"/>
              <a:buAutoNum type="romanUcPeriod"/>
              <a:defRPr>
                <a:solidFill>
                  <a:schemeClr val="accent2">
                    <a:lumMod val="20000"/>
                    <a:lumOff val="8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77068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Kapittel Rød">
    <p:bg>
      <p:bgPr>
        <a:solidFill>
          <a:schemeClr val="accent5"/>
        </a:solidFill>
        <a:effectLst/>
      </p:bgPr>
    </p:bg>
    <p:spTree>
      <p:nvGrpSpPr>
        <p:cNvPr id="1" name=""/>
        <p:cNvGrpSpPr/>
        <p:nvPr/>
      </p:nvGrpSpPr>
      <p:grpSpPr>
        <a:xfrm>
          <a:off x="0" y="0"/>
          <a:ext cx="0" cy="0"/>
          <a:chOff x="0" y="0"/>
          <a:chExt cx="0" cy="0"/>
        </a:xfrm>
      </p:grpSpPr>
      <p:pic>
        <p:nvPicPr>
          <p:cNvPr id="4" name="Graphic 3" hidden="1">
            <a:extLst>
              <a:ext uri="{FF2B5EF4-FFF2-40B4-BE49-F238E27FC236}">
                <a16:creationId xmlns:a16="http://schemas.microsoft.com/office/drawing/2014/main" id="{C31E60C2-E1EE-4779-A1AD-746CB2284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18" name="Picture Placeholder 17">
            <a:extLst>
              <a:ext uri="{FF2B5EF4-FFF2-40B4-BE49-F238E27FC236}">
                <a16:creationId xmlns:a16="http://schemas.microsoft.com/office/drawing/2014/main" id="{3891292E-00E9-453D-967C-3464D9CCC4F7}"/>
              </a:ext>
            </a:extLst>
          </p:cNvPr>
          <p:cNvSpPr>
            <a:spLocks noGrp="1"/>
          </p:cNvSpPr>
          <p:nvPr>
            <p:ph type="pic" sz="quarter" idx="16"/>
          </p:nvPr>
        </p:nvSpPr>
        <p:spPr>
          <a:xfrm>
            <a:off x="4897296" y="0"/>
            <a:ext cx="7294704" cy="6858325"/>
          </a:xfrm>
          <a:custGeom>
            <a:avLst/>
            <a:gdLst>
              <a:gd name="connsiteX0" fmla="*/ 2467646 w 7294704"/>
              <a:gd name="connsiteY0" fmla="*/ 0 h 6858325"/>
              <a:gd name="connsiteX1" fmla="*/ 7294704 w 7294704"/>
              <a:gd name="connsiteY1" fmla="*/ 0 h 6858325"/>
              <a:gd name="connsiteX2" fmla="*/ 7294704 w 7294704"/>
              <a:gd name="connsiteY2" fmla="*/ 6858325 h 6858325"/>
              <a:gd name="connsiteX3" fmla="*/ 0 w 7294704"/>
              <a:gd name="connsiteY3" fmla="*/ 6858325 h 6858325"/>
            </a:gdLst>
            <a:ahLst/>
            <a:cxnLst>
              <a:cxn ang="0">
                <a:pos x="connsiteX0" y="connsiteY0"/>
              </a:cxn>
              <a:cxn ang="0">
                <a:pos x="connsiteX1" y="connsiteY1"/>
              </a:cxn>
              <a:cxn ang="0">
                <a:pos x="connsiteX2" y="connsiteY2"/>
              </a:cxn>
              <a:cxn ang="0">
                <a:pos x="connsiteX3" y="connsiteY3"/>
              </a:cxn>
            </a:cxnLst>
            <a:rect l="l" t="t" r="r" b="b"/>
            <a:pathLst>
              <a:path w="7294704" h="6858325">
                <a:moveTo>
                  <a:pt x="2467646" y="0"/>
                </a:moveTo>
                <a:lnTo>
                  <a:pt x="7294704" y="0"/>
                </a:lnTo>
                <a:lnTo>
                  <a:pt x="7294704" y="6858325"/>
                </a:lnTo>
                <a:lnTo>
                  <a:pt x="0" y="6858325"/>
                </a:lnTo>
                <a:close/>
              </a:path>
            </a:pathLst>
          </a:custGeom>
        </p:spPr>
        <p:txBody>
          <a:bodyPr wrap="square">
            <a:noAutofit/>
          </a:bodyPr>
          <a:lstStyle>
            <a:lvl1pPr>
              <a:buNone/>
              <a:defRPr>
                <a:solidFill>
                  <a:schemeClr val="bg1"/>
                </a:solidFill>
              </a:defRPr>
            </a:lvl1pPr>
          </a:lstStyle>
          <a:p>
            <a:endParaRPr lang="nb-NO"/>
          </a:p>
        </p:txBody>
      </p:sp>
      <p:sp>
        <p:nvSpPr>
          <p:cNvPr id="2" name="Title 1">
            <a:extLst>
              <a:ext uri="{FF2B5EF4-FFF2-40B4-BE49-F238E27FC236}">
                <a16:creationId xmlns:a16="http://schemas.microsoft.com/office/drawing/2014/main" id="{AC19EA52-CBCE-445B-A868-0AF0E940F269}"/>
              </a:ext>
            </a:extLst>
          </p:cNvPr>
          <p:cNvSpPr>
            <a:spLocks noGrp="1"/>
          </p:cNvSpPr>
          <p:nvPr>
            <p:ph type="title"/>
          </p:nvPr>
        </p:nvSpPr>
        <p:spPr>
          <a:xfrm>
            <a:off x="720090" y="2668404"/>
            <a:ext cx="3993356" cy="1051168"/>
          </a:xfrm>
        </p:spPr>
        <p:txBody>
          <a:bodyPr/>
          <a:lstStyle>
            <a:lvl1pPr>
              <a:defRPr>
                <a:solidFill>
                  <a:schemeClr val="bg1"/>
                </a:solidFill>
              </a:defRPr>
            </a:lvl1pPr>
          </a:lstStyle>
          <a:p>
            <a:r>
              <a:rPr lang="en-US"/>
              <a:t>Click to edit Master title style</a:t>
            </a:r>
          </a:p>
        </p:txBody>
      </p:sp>
      <p:pic>
        <p:nvPicPr>
          <p:cNvPr id="3" name="Graphic 2">
            <a:extLst>
              <a:ext uri="{FF2B5EF4-FFF2-40B4-BE49-F238E27FC236}">
                <a16:creationId xmlns:a16="http://schemas.microsoft.com/office/drawing/2014/main" id="{EC897DDF-36D6-4E7B-B977-C5BF23D6A1E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20090" y="0"/>
            <a:ext cx="1096735" cy="1303666"/>
          </a:xfrm>
          <a:prstGeom prst="rect">
            <a:avLst/>
          </a:prstGeom>
        </p:spPr>
      </p:pic>
      <p:sp>
        <p:nvSpPr>
          <p:cNvPr id="9" name="Text Placeholder 8">
            <a:extLst>
              <a:ext uri="{FF2B5EF4-FFF2-40B4-BE49-F238E27FC236}">
                <a16:creationId xmlns:a16="http://schemas.microsoft.com/office/drawing/2014/main" id="{2519DE2E-30A8-4795-8CA3-AB25AAE8A266}"/>
              </a:ext>
            </a:extLst>
          </p:cNvPr>
          <p:cNvSpPr>
            <a:spLocks noGrp="1"/>
          </p:cNvSpPr>
          <p:nvPr>
            <p:ph type="body" sz="quarter" idx="17"/>
          </p:nvPr>
        </p:nvSpPr>
        <p:spPr>
          <a:xfrm>
            <a:off x="1331118" y="4043680"/>
            <a:ext cx="3405188" cy="1981200"/>
          </a:xfrm>
        </p:spPr>
        <p:txBody>
          <a:bodyPr/>
          <a:lstStyle>
            <a:lvl1pPr indent="-396000">
              <a:buClrTx/>
              <a:buFont typeface="+mj-lt"/>
              <a:buAutoNum type="romanUcPeriod"/>
              <a:defRPr>
                <a:solidFill>
                  <a:srgbClr val="E7AFAD"/>
                </a:solidFill>
              </a:defRPr>
            </a:lvl1pPr>
            <a:lvl2pPr marL="720000">
              <a:buClrTx/>
              <a:buFont typeface="+mj-lt"/>
              <a:buAutoNum type="romanUcPeriod"/>
              <a:defRPr>
                <a:solidFill>
                  <a:srgbClr val="E7AFAD"/>
                </a:solidFill>
              </a:defRPr>
            </a:lvl2pPr>
            <a:lvl3pPr marL="1044000">
              <a:buClrTx/>
              <a:buFont typeface="+mj-lt"/>
              <a:buAutoNum type="romanUcPeriod"/>
              <a:defRPr>
                <a:solidFill>
                  <a:srgbClr val="E7AFAD"/>
                </a:solidFill>
              </a:defRPr>
            </a:lvl3pPr>
            <a:lvl4pPr marL="1350000">
              <a:buClrTx/>
              <a:buFont typeface="+mj-lt"/>
              <a:buAutoNum type="romanUcPeriod"/>
              <a:defRPr>
                <a:solidFill>
                  <a:srgbClr val="E7AFAD"/>
                </a:solidFill>
              </a:defRPr>
            </a:lvl4pPr>
            <a:lvl5pPr marL="1638000">
              <a:buClrTx/>
              <a:buFont typeface="+mj-lt"/>
              <a:buAutoNum type="romanUcPeriod"/>
              <a:defRPr>
                <a:solidFill>
                  <a:srgbClr val="E7AFA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6844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Kapittel Grønn">
    <p:bg>
      <p:bgPr>
        <a:solidFill>
          <a:schemeClr val="accent1"/>
        </a:solidFill>
        <a:effectLst/>
      </p:bgPr>
    </p:bg>
    <p:spTree>
      <p:nvGrpSpPr>
        <p:cNvPr id="1" name=""/>
        <p:cNvGrpSpPr/>
        <p:nvPr/>
      </p:nvGrpSpPr>
      <p:grpSpPr>
        <a:xfrm>
          <a:off x="0" y="0"/>
          <a:ext cx="0" cy="0"/>
          <a:chOff x="0" y="0"/>
          <a:chExt cx="0" cy="0"/>
        </a:xfrm>
      </p:grpSpPr>
      <p:pic>
        <p:nvPicPr>
          <p:cNvPr id="4" name="Graphic 3" hidden="1">
            <a:extLst>
              <a:ext uri="{FF2B5EF4-FFF2-40B4-BE49-F238E27FC236}">
                <a16:creationId xmlns:a16="http://schemas.microsoft.com/office/drawing/2014/main" id="{C31E60C2-E1EE-4779-A1AD-746CB2284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18" name="Picture Placeholder 17">
            <a:extLst>
              <a:ext uri="{FF2B5EF4-FFF2-40B4-BE49-F238E27FC236}">
                <a16:creationId xmlns:a16="http://schemas.microsoft.com/office/drawing/2014/main" id="{3891292E-00E9-453D-967C-3464D9CCC4F7}"/>
              </a:ext>
            </a:extLst>
          </p:cNvPr>
          <p:cNvSpPr>
            <a:spLocks noGrp="1"/>
          </p:cNvSpPr>
          <p:nvPr>
            <p:ph type="pic" sz="quarter" idx="16"/>
          </p:nvPr>
        </p:nvSpPr>
        <p:spPr>
          <a:xfrm>
            <a:off x="4897296" y="0"/>
            <a:ext cx="7294704" cy="6858325"/>
          </a:xfrm>
          <a:custGeom>
            <a:avLst/>
            <a:gdLst>
              <a:gd name="connsiteX0" fmla="*/ 2467646 w 7294704"/>
              <a:gd name="connsiteY0" fmla="*/ 0 h 6858325"/>
              <a:gd name="connsiteX1" fmla="*/ 7294704 w 7294704"/>
              <a:gd name="connsiteY1" fmla="*/ 0 h 6858325"/>
              <a:gd name="connsiteX2" fmla="*/ 7294704 w 7294704"/>
              <a:gd name="connsiteY2" fmla="*/ 6858325 h 6858325"/>
              <a:gd name="connsiteX3" fmla="*/ 0 w 7294704"/>
              <a:gd name="connsiteY3" fmla="*/ 6858325 h 6858325"/>
            </a:gdLst>
            <a:ahLst/>
            <a:cxnLst>
              <a:cxn ang="0">
                <a:pos x="connsiteX0" y="connsiteY0"/>
              </a:cxn>
              <a:cxn ang="0">
                <a:pos x="connsiteX1" y="connsiteY1"/>
              </a:cxn>
              <a:cxn ang="0">
                <a:pos x="connsiteX2" y="connsiteY2"/>
              </a:cxn>
              <a:cxn ang="0">
                <a:pos x="connsiteX3" y="connsiteY3"/>
              </a:cxn>
            </a:cxnLst>
            <a:rect l="l" t="t" r="r" b="b"/>
            <a:pathLst>
              <a:path w="7294704" h="6858325">
                <a:moveTo>
                  <a:pt x="2467646" y="0"/>
                </a:moveTo>
                <a:lnTo>
                  <a:pt x="7294704" y="0"/>
                </a:lnTo>
                <a:lnTo>
                  <a:pt x="7294704" y="6858325"/>
                </a:lnTo>
                <a:lnTo>
                  <a:pt x="0" y="6858325"/>
                </a:lnTo>
                <a:close/>
              </a:path>
            </a:pathLst>
          </a:custGeom>
        </p:spPr>
        <p:txBody>
          <a:bodyPr wrap="square">
            <a:noAutofit/>
          </a:bodyPr>
          <a:lstStyle>
            <a:lvl1pPr>
              <a:buNone/>
              <a:defRPr>
                <a:solidFill>
                  <a:schemeClr val="bg1"/>
                </a:solidFill>
              </a:defRPr>
            </a:lvl1pPr>
          </a:lstStyle>
          <a:p>
            <a:endParaRPr lang="nb-NO"/>
          </a:p>
        </p:txBody>
      </p:sp>
      <p:sp>
        <p:nvSpPr>
          <p:cNvPr id="2" name="Title 1">
            <a:extLst>
              <a:ext uri="{FF2B5EF4-FFF2-40B4-BE49-F238E27FC236}">
                <a16:creationId xmlns:a16="http://schemas.microsoft.com/office/drawing/2014/main" id="{AC19EA52-CBCE-445B-A868-0AF0E940F269}"/>
              </a:ext>
            </a:extLst>
          </p:cNvPr>
          <p:cNvSpPr>
            <a:spLocks noGrp="1"/>
          </p:cNvSpPr>
          <p:nvPr>
            <p:ph type="title"/>
          </p:nvPr>
        </p:nvSpPr>
        <p:spPr>
          <a:xfrm>
            <a:off x="720090" y="2668404"/>
            <a:ext cx="3993356" cy="1051168"/>
          </a:xfrm>
        </p:spPr>
        <p:txBody>
          <a:bodyPr/>
          <a:lstStyle>
            <a:lvl1pPr>
              <a:defRPr>
                <a:solidFill>
                  <a:schemeClr val="bg1"/>
                </a:solidFill>
              </a:defRPr>
            </a:lvl1pPr>
          </a:lstStyle>
          <a:p>
            <a:r>
              <a:rPr lang="en-US"/>
              <a:t>Click to edit Master title style</a:t>
            </a:r>
          </a:p>
        </p:txBody>
      </p:sp>
      <p:pic>
        <p:nvPicPr>
          <p:cNvPr id="3" name="Graphic 2">
            <a:extLst>
              <a:ext uri="{FF2B5EF4-FFF2-40B4-BE49-F238E27FC236}">
                <a16:creationId xmlns:a16="http://schemas.microsoft.com/office/drawing/2014/main" id="{EC897DDF-36D6-4E7B-B977-C5BF23D6A1E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20090" y="0"/>
            <a:ext cx="1096735" cy="1303666"/>
          </a:xfrm>
          <a:prstGeom prst="rect">
            <a:avLst/>
          </a:prstGeom>
        </p:spPr>
      </p:pic>
      <p:sp>
        <p:nvSpPr>
          <p:cNvPr id="9" name="Text Placeholder 8">
            <a:extLst>
              <a:ext uri="{FF2B5EF4-FFF2-40B4-BE49-F238E27FC236}">
                <a16:creationId xmlns:a16="http://schemas.microsoft.com/office/drawing/2014/main" id="{2519DE2E-30A8-4795-8CA3-AB25AAE8A266}"/>
              </a:ext>
            </a:extLst>
          </p:cNvPr>
          <p:cNvSpPr>
            <a:spLocks noGrp="1"/>
          </p:cNvSpPr>
          <p:nvPr>
            <p:ph type="body" sz="quarter" idx="17"/>
          </p:nvPr>
        </p:nvSpPr>
        <p:spPr>
          <a:xfrm>
            <a:off x="1331118" y="4043680"/>
            <a:ext cx="3405188" cy="1981200"/>
          </a:xfrm>
        </p:spPr>
        <p:txBody>
          <a:bodyPr/>
          <a:lstStyle>
            <a:lvl1pPr indent="-396000">
              <a:buClrTx/>
              <a:buFont typeface="+mj-lt"/>
              <a:buAutoNum type="romanUcPeriod"/>
              <a:defRPr>
                <a:solidFill>
                  <a:srgbClr val="C8F9E6"/>
                </a:solidFill>
              </a:defRPr>
            </a:lvl1pPr>
            <a:lvl2pPr marL="720000">
              <a:buClrTx/>
              <a:buFont typeface="+mj-lt"/>
              <a:buAutoNum type="romanUcPeriod"/>
              <a:defRPr>
                <a:solidFill>
                  <a:srgbClr val="C8F9E6"/>
                </a:solidFill>
              </a:defRPr>
            </a:lvl2pPr>
            <a:lvl3pPr marL="1044000">
              <a:buClrTx/>
              <a:buFont typeface="+mj-lt"/>
              <a:buAutoNum type="romanUcPeriod"/>
              <a:defRPr>
                <a:solidFill>
                  <a:srgbClr val="C8F9E6"/>
                </a:solidFill>
              </a:defRPr>
            </a:lvl3pPr>
            <a:lvl4pPr marL="1350000">
              <a:buClrTx/>
              <a:buFont typeface="+mj-lt"/>
              <a:buAutoNum type="romanUcPeriod"/>
              <a:defRPr>
                <a:solidFill>
                  <a:srgbClr val="C8F9E6"/>
                </a:solidFill>
              </a:defRPr>
            </a:lvl4pPr>
            <a:lvl5pPr marL="1638000">
              <a:buClrTx/>
              <a:buFont typeface="+mj-lt"/>
              <a:buAutoNum type="romanUcPeriod"/>
              <a:defRPr>
                <a:solidFill>
                  <a:srgbClr val="C8F9E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08069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Kapittel Lys Grønn">
    <p:bg>
      <p:bgPr>
        <a:solidFill>
          <a:schemeClr val="accent2"/>
        </a:solidFill>
        <a:effectLst/>
      </p:bgPr>
    </p:bg>
    <p:spTree>
      <p:nvGrpSpPr>
        <p:cNvPr id="1" name=""/>
        <p:cNvGrpSpPr/>
        <p:nvPr/>
      </p:nvGrpSpPr>
      <p:grpSpPr>
        <a:xfrm>
          <a:off x="0" y="0"/>
          <a:ext cx="0" cy="0"/>
          <a:chOff x="0" y="0"/>
          <a:chExt cx="0" cy="0"/>
        </a:xfrm>
      </p:grpSpPr>
      <p:pic>
        <p:nvPicPr>
          <p:cNvPr id="4" name="Graphic 3" hidden="1">
            <a:extLst>
              <a:ext uri="{FF2B5EF4-FFF2-40B4-BE49-F238E27FC236}">
                <a16:creationId xmlns:a16="http://schemas.microsoft.com/office/drawing/2014/main" id="{C31E60C2-E1EE-4779-A1AD-746CB2284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18" name="Picture Placeholder 17">
            <a:extLst>
              <a:ext uri="{FF2B5EF4-FFF2-40B4-BE49-F238E27FC236}">
                <a16:creationId xmlns:a16="http://schemas.microsoft.com/office/drawing/2014/main" id="{3891292E-00E9-453D-967C-3464D9CCC4F7}"/>
              </a:ext>
            </a:extLst>
          </p:cNvPr>
          <p:cNvSpPr>
            <a:spLocks noGrp="1"/>
          </p:cNvSpPr>
          <p:nvPr>
            <p:ph type="pic" sz="quarter" idx="16"/>
          </p:nvPr>
        </p:nvSpPr>
        <p:spPr>
          <a:xfrm>
            <a:off x="4897296" y="0"/>
            <a:ext cx="7294704" cy="6858325"/>
          </a:xfrm>
          <a:custGeom>
            <a:avLst/>
            <a:gdLst>
              <a:gd name="connsiteX0" fmla="*/ 2467646 w 7294704"/>
              <a:gd name="connsiteY0" fmla="*/ 0 h 6858325"/>
              <a:gd name="connsiteX1" fmla="*/ 7294704 w 7294704"/>
              <a:gd name="connsiteY1" fmla="*/ 0 h 6858325"/>
              <a:gd name="connsiteX2" fmla="*/ 7294704 w 7294704"/>
              <a:gd name="connsiteY2" fmla="*/ 6858325 h 6858325"/>
              <a:gd name="connsiteX3" fmla="*/ 0 w 7294704"/>
              <a:gd name="connsiteY3" fmla="*/ 6858325 h 6858325"/>
            </a:gdLst>
            <a:ahLst/>
            <a:cxnLst>
              <a:cxn ang="0">
                <a:pos x="connsiteX0" y="connsiteY0"/>
              </a:cxn>
              <a:cxn ang="0">
                <a:pos x="connsiteX1" y="connsiteY1"/>
              </a:cxn>
              <a:cxn ang="0">
                <a:pos x="connsiteX2" y="connsiteY2"/>
              </a:cxn>
              <a:cxn ang="0">
                <a:pos x="connsiteX3" y="connsiteY3"/>
              </a:cxn>
            </a:cxnLst>
            <a:rect l="l" t="t" r="r" b="b"/>
            <a:pathLst>
              <a:path w="7294704" h="6858325">
                <a:moveTo>
                  <a:pt x="2467646" y="0"/>
                </a:moveTo>
                <a:lnTo>
                  <a:pt x="7294704" y="0"/>
                </a:lnTo>
                <a:lnTo>
                  <a:pt x="7294704" y="6858325"/>
                </a:lnTo>
                <a:lnTo>
                  <a:pt x="0" y="6858325"/>
                </a:lnTo>
                <a:close/>
              </a:path>
            </a:pathLst>
          </a:custGeom>
        </p:spPr>
        <p:txBody>
          <a:bodyPr wrap="square">
            <a:noAutofit/>
          </a:bodyPr>
          <a:lstStyle>
            <a:lvl1pPr>
              <a:buNone/>
              <a:defRPr>
                <a:solidFill>
                  <a:schemeClr val="tx2"/>
                </a:solidFill>
              </a:defRPr>
            </a:lvl1pPr>
          </a:lstStyle>
          <a:p>
            <a:endParaRPr lang="nb-NO"/>
          </a:p>
        </p:txBody>
      </p:sp>
      <p:sp>
        <p:nvSpPr>
          <p:cNvPr id="2" name="Title 1">
            <a:extLst>
              <a:ext uri="{FF2B5EF4-FFF2-40B4-BE49-F238E27FC236}">
                <a16:creationId xmlns:a16="http://schemas.microsoft.com/office/drawing/2014/main" id="{AC19EA52-CBCE-445B-A868-0AF0E940F269}"/>
              </a:ext>
            </a:extLst>
          </p:cNvPr>
          <p:cNvSpPr>
            <a:spLocks noGrp="1"/>
          </p:cNvSpPr>
          <p:nvPr>
            <p:ph type="title"/>
          </p:nvPr>
        </p:nvSpPr>
        <p:spPr>
          <a:xfrm>
            <a:off x="720090" y="2668404"/>
            <a:ext cx="3993356" cy="1051168"/>
          </a:xfrm>
        </p:spPr>
        <p:txBody>
          <a:bodyPr/>
          <a:lstStyle>
            <a:lvl1pPr>
              <a:defRPr>
                <a:solidFill>
                  <a:schemeClr val="tx2"/>
                </a:solidFill>
              </a:defRPr>
            </a:lvl1pPr>
          </a:lstStyle>
          <a:p>
            <a:r>
              <a:rPr lang="en-US"/>
              <a:t>Click to edit Master title style</a:t>
            </a:r>
          </a:p>
        </p:txBody>
      </p:sp>
      <p:pic>
        <p:nvPicPr>
          <p:cNvPr id="3" name="Graphic 2">
            <a:extLst>
              <a:ext uri="{FF2B5EF4-FFF2-40B4-BE49-F238E27FC236}">
                <a16:creationId xmlns:a16="http://schemas.microsoft.com/office/drawing/2014/main" id="{EC897DDF-36D6-4E7B-B977-C5BF23D6A1E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20090" y="0"/>
            <a:ext cx="1096735" cy="1303666"/>
          </a:xfrm>
          <a:prstGeom prst="rect">
            <a:avLst/>
          </a:prstGeom>
        </p:spPr>
      </p:pic>
      <p:sp>
        <p:nvSpPr>
          <p:cNvPr id="9" name="Text Placeholder 8">
            <a:extLst>
              <a:ext uri="{FF2B5EF4-FFF2-40B4-BE49-F238E27FC236}">
                <a16:creationId xmlns:a16="http://schemas.microsoft.com/office/drawing/2014/main" id="{2519DE2E-30A8-4795-8CA3-AB25AAE8A266}"/>
              </a:ext>
            </a:extLst>
          </p:cNvPr>
          <p:cNvSpPr>
            <a:spLocks noGrp="1"/>
          </p:cNvSpPr>
          <p:nvPr>
            <p:ph type="body" sz="quarter" idx="17"/>
          </p:nvPr>
        </p:nvSpPr>
        <p:spPr>
          <a:xfrm>
            <a:off x="1331118" y="4043680"/>
            <a:ext cx="3405188" cy="1981200"/>
          </a:xfrm>
        </p:spPr>
        <p:txBody>
          <a:bodyPr/>
          <a:lstStyle>
            <a:lvl1pPr indent="-396000">
              <a:buClrTx/>
              <a:buFont typeface="+mj-lt"/>
              <a:buAutoNum type="romanUcPeriod"/>
              <a:defRPr>
                <a:solidFill>
                  <a:schemeClr val="tx2"/>
                </a:solidFill>
              </a:defRPr>
            </a:lvl1pPr>
            <a:lvl2pPr marL="720000">
              <a:buClrTx/>
              <a:buFont typeface="+mj-lt"/>
              <a:buAutoNum type="romanUcPeriod"/>
              <a:defRPr>
                <a:solidFill>
                  <a:schemeClr val="tx2"/>
                </a:solidFill>
              </a:defRPr>
            </a:lvl2pPr>
            <a:lvl3pPr marL="1044000">
              <a:buClrTx/>
              <a:buFont typeface="+mj-lt"/>
              <a:buAutoNum type="romanUcPeriod"/>
              <a:defRPr>
                <a:solidFill>
                  <a:schemeClr val="tx2"/>
                </a:solidFill>
              </a:defRPr>
            </a:lvl3pPr>
            <a:lvl4pPr marL="1350000">
              <a:buClrTx/>
              <a:buFont typeface="+mj-lt"/>
              <a:buAutoNum type="romanUcPeriod"/>
              <a:defRPr>
                <a:solidFill>
                  <a:schemeClr val="tx2"/>
                </a:solidFill>
              </a:defRPr>
            </a:lvl4pPr>
            <a:lvl5pPr marL="1638000">
              <a:buClrTx/>
              <a:buFont typeface="+mj-lt"/>
              <a:buAutoNum type="romanUcPeriod"/>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69578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Kapittel Mørk Grønn">
    <p:bg>
      <p:bgPr>
        <a:solidFill>
          <a:schemeClr val="accent3"/>
        </a:solidFill>
        <a:effectLst/>
      </p:bgPr>
    </p:bg>
    <p:spTree>
      <p:nvGrpSpPr>
        <p:cNvPr id="1" name=""/>
        <p:cNvGrpSpPr/>
        <p:nvPr/>
      </p:nvGrpSpPr>
      <p:grpSpPr>
        <a:xfrm>
          <a:off x="0" y="0"/>
          <a:ext cx="0" cy="0"/>
          <a:chOff x="0" y="0"/>
          <a:chExt cx="0" cy="0"/>
        </a:xfrm>
      </p:grpSpPr>
      <p:pic>
        <p:nvPicPr>
          <p:cNvPr id="4" name="Graphic 3" hidden="1">
            <a:extLst>
              <a:ext uri="{FF2B5EF4-FFF2-40B4-BE49-F238E27FC236}">
                <a16:creationId xmlns:a16="http://schemas.microsoft.com/office/drawing/2014/main" id="{C31E60C2-E1EE-4779-A1AD-746CB2284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18" name="Picture Placeholder 17">
            <a:extLst>
              <a:ext uri="{FF2B5EF4-FFF2-40B4-BE49-F238E27FC236}">
                <a16:creationId xmlns:a16="http://schemas.microsoft.com/office/drawing/2014/main" id="{3891292E-00E9-453D-967C-3464D9CCC4F7}"/>
              </a:ext>
            </a:extLst>
          </p:cNvPr>
          <p:cNvSpPr>
            <a:spLocks noGrp="1"/>
          </p:cNvSpPr>
          <p:nvPr>
            <p:ph type="pic" sz="quarter" idx="16"/>
          </p:nvPr>
        </p:nvSpPr>
        <p:spPr>
          <a:xfrm>
            <a:off x="4897296" y="0"/>
            <a:ext cx="7294704" cy="6858325"/>
          </a:xfrm>
          <a:custGeom>
            <a:avLst/>
            <a:gdLst>
              <a:gd name="connsiteX0" fmla="*/ 2467646 w 7294704"/>
              <a:gd name="connsiteY0" fmla="*/ 0 h 6858325"/>
              <a:gd name="connsiteX1" fmla="*/ 7294704 w 7294704"/>
              <a:gd name="connsiteY1" fmla="*/ 0 h 6858325"/>
              <a:gd name="connsiteX2" fmla="*/ 7294704 w 7294704"/>
              <a:gd name="connsiteY2" fmla="*/ 6858325 h 6858325"/>
              <a:gd name="connsiteX3" fmla="*/ 0 w 7294704"/>
              <a:gd name="connsiteY3" fmla="*/ 6858325 h 6858325"/>
            </a:gdLst>
            <a:ahLst/>
            <a:cxnLst>
              <a:cxn ang="0">
                <a:pos x="connsiteX0" y="connsiteY0"/>
              </a:cxn>
              <a:cxn ang="0">
                <a:pos x="connsiteX1" y="connsiteY1"/>
              </a:cxn>
              <a:cxn ang="0">
                <a:pos x="connsiteX2" y="connsiteY2"/>
              </a:cxn>
              <a:cxn ang="0">
                <a:pos x="connsiteX3" y="connsiteY3"/>
              </a:cxn>
            </a:cxnLst>
            <a:rect l="l" t="t" r="r" b="b"/>
            <a:pathLst>
              <a:path w="7294704" h="6858325">
                <a:moveTo>
                  <a:pt x="2467646" y="0"/>
                </a:moveTo>
                <a:lnTo>
                  <a:pt x="7294704" y="0"/>
                </a:lnTo>
                <a:lnTo>
                  <a:pt x="7294704" y="6858325"/>
                </a:lnTo>
                <a:lnTo>
                  <a:pt x="0" y="6858325"/>
                </a:lnTo>
                <a:close/>
              </a:path>
            </a:pathLst>
          </a:custGeom>
        </p:spPr>
        <p:txBody>
          <a:bodyPr wrap="square">
            <a:noAutofit/>
          </a:bodyPr>
          <a:lstStyle>
            <a:lvl1pPr>
              <a:buNone/>
              <a:defRPr>
                <a:solidFill>
                  <a:schemeClr val="bg1"/>
                </a:solidFill>
              </a:defRPr>
            </a:lvl1pPr>
          </a:lstStyle>
          <a:p>
            <a:endParaRPr lang="nb-NO"/>
          </a:p>
        </p:txBody>
      </p:sp>
      <p:sp>
        <p:nvSpPr>
          <p:cNvPr id="2" name="Title 1">
            <a:extLst>
              <a:ext uri="{FF2B5EF4-FFF2-40B4-BE49-F238E27FC236}">
                <a16:creationId xmlns:a16="http://schemas.microsoft.com/office/drawing/2014/main" id="{AC19EA52-CBCE-445B-A868-0AF0E940F269}"/>
              </a:ext>
            </a:extLst>
          </p:cNvPr>
          <p:cNvSpPr>
            <a:spLocks noGrp="1"/>
          </p:cNvSpPr>
          <p:nvPr>
            <p:ph type="title"/>
          </p:nvPr>
        </p:nvSpPr>
        <p:spPr>
          <a:xfrm>
            <a:off x="720090" y="2668404"/>
            <a:ext cx="3993356" cy="1051168"/>
          </a:xfrm>
        </p:spPr>
        <p:txBody>
          <a:bodyPr/>
          <a:lstStyle>
            <a:lvl1pPr>
              <a:defRPr>
                <a:solidFill>
                  <a:schemeClr val="bg1"/>
                </a:solidFill>
              </a:defRPr>
            </a:lvl1pPr>
          </a:lstStyle>
          <a:p>
            <a:r>
              <a:rPr lang="en-US"/>
              <a:t>Click to edit Master title style</a:t>
            </a:r>
          </a:p>
        </p:txBody>
      </p:sp>
      <p:pic>
        <p:nvPicPr>
          <p:cNvPr id="3" name="Graphic 2">
            <a:extLst>
              <a:ext uri="{FF2B5EF4-FFF2-40B4-BE49-F238E27FC236}">
                <a16:creationId xmlns:a16="http://schemas.microsoft.com/office/drawing/2014/main" id="{EC897DDF-36D6-4E7B-B977-C5BF23D6A1E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20090" y="0"/>
            <a:ext cx="1096735" cy="1303666"/>
          </a:xfrm>
          <a:prstGeom prst="rect">
            <a:avLst/>
          </a:prstGeom>
        </p:spPr>
      </p:pic>
      <p:sp>
        <p:nvSpPr>
          <p:cNvPr id="9" name="Text Placeholder 8">
            <a:extLst>
              <a:ext uri="{FF2B5EF4-FFF2-40B4-BE49-F238E27FC236}">
                <a16:creationId xmlns:a16="http://schemas.microsoft.com/office/drawing/2014/main" id="{2519DE2E-30A8-4795-8CA3-AB25AAE8A266}"/>
              </a:ext>
            </a:extLst>
          </p:cNvPr>
          <p:cNvSpPr>
            <a:spLocks noGrp="1"/>
          </p:cNvSpPr>
          <p:nvPr>
            <p:ph type="body" sz="quarter" idx="17"/>
          </p:nvPr>
        </p:nvSpPr>
        <p:spPr>
          <a:xfrm>
            <a:off x="1331118" y="4043680"/>
            <a:ext cx="3405188" cy="1981200"/>
          </a:xfrm>
        </p:spPr>
        <p:txBody>
          <a:bodyPr/>
          <a:lstStyle>
            <a:lvl1pPr indent="-396000">
              <a:buClrTx/>
              <a:buFont typeface="+mj-lt"/>
              <a:buAutoNum type="romanUcPeriod"/>
              <a:defRPr>
                <a:solidFill>
                  <a:schemeClr val="accent3">
                    <a:lumMod val="10000"/>
                    <a:lumOff val="90000"/>
                  </a:schemeClr>
                </a:solidFill>
              </a:defRPr>
            </a:lvl1pPr>
            <a:lvl2pPr marL="720000">
              <a:buClrTx/>
              <a:buFont typeface="+mj-lt"/>
              <a:buAutoNum type="romanUcPeriod"/>
              <a:defRPr>
                <a:solidFill>
                  <a:schemeClr val="accent3">
                    <a:lumMod val="10000"/>
                    <a:lumOff val="90000"/>
                  </a:schemeClr>
                </a:solidFill>
              </a:defRPr>
            </a:lvl2pPr>
            <a:lvl3pPr marL="1044000">
              <a:buClrTx/>
              <a:buFont typeface="+mj-lt"/>
              <a:buAutoNum type="romanUcPeriod"/>
              <a:defRPr>
                <a:solidFill>
                  <a:schemeClr val="accent3">
                    <a:lumMod val="10000"/>
                    <a:lumOff val="90000"/>
                  </a:schemeClr>
                </a:solidFill>
              </a:defRPr>
            </a:lvl3pPr>
            <a:lvl4pPr marL="1350000">
              <a:buClrTx/>
              <a:buFont typeface="+mj-lt"/>
              <a:buAutoNum type="romanUcPeriod"/>
              <a:defRPr>
                <a:solidFill>
                  <a:schemeClr val="accent3">
                    <a:lumMod val="10000"/>
                    <a:lumOff val="90000"/>
                  </a:schemeClr>
                </a:solidFill>
              </a:defRPr>
            </a:lvl4pPr>
            <a:lvl5pPr marL="1638000">
              <a:buClrTx/>
              <a:buFont typeface="+mj-lt"/>
              <a:buAutoNum type="romanUcPeriod"/>
              <a:defRPr>
                <a:solidFill>
                  <a:schemeClr val="accent3">
                    <a:lumMod val="10000"/>
                    <a:lumOff val="9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021683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Kapittel Gul">
    <p:bg>
      <p:bgPr>
        <a:solidFill>
          <a:schemeClr val="accent4"/>
        </a:solidFill>
        <a:effectLst/>
      </p:bgPr>
    </p:bg>
    <p:spTree>
      <p:nvGrpSpPr>
        <p:cNvPr id="1" name=""/>
        <p:cNvGrpSpPr/>
        <p:nvPr/>
      </p:nvGrpSpPr>
      <p:grpSpPr>
        <a:xfrm>
          <a:off x="0" y="0"/>
          <a:ext cx="0" cy="0"/>
          <a:chOff x="0" y="0"/>
          <a:chExt cx="0" cy="0"/>
        </a:xfrm>
      </p:grpSpPr>
      <p:pic>
        <p:nvPicPr>
          <p:cNvPr id="4" name="Graphic 3" hidden="1">
            <a:extLst>
              <a:ext uri="{FF2B5EF4-FFF2-40B4-BE49-F238E27FC236}">
                <a16:creationId xmlns:a16="http://schemas.microsoft.com/office/drawing/2014/main" id="{C31E60C2-E1EE-4779-A1AD-746CB2284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18" name="Picture Placeholder 17">
            <a:extLst>
              <a:ext uri="{FF2B5EF4-FFF2-40B4-BE49-F238E27FC236}">
                <a16:creationId xmlns:a16="http://schemas.microsoft.com/office/drawing/2014/main" id="{3891292E-00E9-453D-967C-3464D9CCC4F7}"/>
              </a:ext>
            </a:extLst>
          </p:cNvPr>
          <p:cNvSpPr>
            <a:spLocks noGrp="1"/>
          </p:cNvSpPr>
          <p:nvPr>
            <p:ph type="pic" sz="quarter" idx="16"/>
          </p:nvPr>
        </p:nvSpPr>
        <p:spPr>
          <a:xfrm>
            <a:off x="4897296" y="0"/>
            <a:ext cx="7294704" cy="6858325"/>
          </a:xfrm>
          <a:custGeom>
            <a:avLst/>
            <a:gdLst>
              <a:gd name="connsiteX0" fmla="*/ 2467646 w 7294704"/>
              <a:gd name="connsiteY0" fmla="*/ 0 h 6858325"/>
              <a:gd name="connsiteX1" fmla="*/ 7294704 w 7294704"/>
              <a:gd name="connsiteY1" fmla="*/ 0 h 6858325"/>
              <a:gd name="connsiteX2" fmla="*/ 7294704 w 7294704"/>
              <a:gd name="connsiteY2" fmla="*/ 6858325 h 6858325"/>
              <a:gd name="connsiteX3" fmla="*/ 0 w 7294704"/>
              <a:gd name="connsiteY3" fmla="*/ 6858325 h 6858325"/>
            </a:gdLst>
            <a:ahLst/>
            <a:cxnLst>
              <a:cxn ang="0">
                <a:pos x="connsiteX0" y="connsiteY0"/>
              </a:cxn>
              <a:cxn ang="0">
                <a:pos x="connsiteX1" y="connsiteY1"/>
              </a:cxn>
              <a:cxn ang="0">
                <a:pos x="connsiteX2" y="connsiteY2"/>
              </a:cxn>
              <a:cxn ang="0">
                <a:pos x="connsiteX3" y="connsiteY3"/>
              </a:cxn>
            </a:cxnLst>
            <a:rect l="l" t="t" r="r" b="b"/>
            <a:pathLst>
              <a:path w="7294704" h="6858325">
                <a:moveTo>
                  <a:pt x="2467646" y="0"/>
                </a:moveTo>
                <a:lnTo>
                  <a:pt x="7294704" y="0"/>
                </a:lnTo>
                <a:lnTo>
                  <a:pt x="7294704" y="6858325"/>
                </a:lnTo>
                <a:lnTo>
                  <a:pt x="0" y="6858325"/>
                </a:lnTo>
                <a:close/>
              </a:path>
            </a:pathLst>
          </a:custGeom>
        </p:spPr>
        <p:txBody>
          <a:bodyPr wrap="square">
            <a:noAutofit/>
          </a:bodyPr>
          <a:lstStyle>
            <a:lvl1pPr>
              <a:buNone/>
              <a:defRPr>
                <a:solidFill>
                  <a:schemeClr val="bg1"/>
                </a:solidFill>
              </a:defRPr>
            </a:lvl1pPr>
          </a:lstStyle>
          <a:p>
            <a:endParaRPr lang="nb-NO"/>
          </a:p>
        </p:txBody>
      </p:sp>
      <p:sp>
        <p:nvSpPr>
          <p:cNvPr id="2" name="Title 1">
            <a:extLst>
              <a:ext uri="{FF2B5EF4-FFF2-40B4-BE49-F238E27FC236}">
                <a16:creationId xmlns:a16="http://schemas.microsoft.com/office/drawing/2014/main" id="{AC19EA52-CBCE-445B-A868-0AF0E940F269}"/>
              </a:ext>
            </a:extLst>
          </p:cNvPr>
          <p:cNvSpPr>
            <a:spLocks noGrp="1"/>
          </p:cNvSpPr>
          <p:nvPr>
            <p:ph type="title"/>
          </p:nvPr>
        </p:nvSpPr>
        <p:spPr>
          <a:xfrm>
            <a:off x="720090" y="2668404"/>
            <a:ext cx="3993356" cy="1051168"/>
          </a:xfrm>
        </p:spPr>
        <p:txBody>
          <a:bodyPr/>
          <a:lstStyle>
            <a:lvl1pPr>
              <a:defRPr>
                <a:solidFill>
                  <a:schemeClr val="bg1"/>
                </a:solidFill>
              </a:defRPr>
            </a:lvl1pPr>
          </a:lstStyle>
          <a:p>
            <a:r>
              <a:rPr lang="en-US"/>
              <a:t>Click to edit Master title style</a:t>
            </a:r>
          </a:p>
        </p:txBody>
      </p:sp>
      <p:pic>
        <p:nvPicPr>
          <p:cNvPr id="3" name="Graphic 2">
            <a:extLst>
              <a:ext uri="{FF2B5EF4-FFF2-40B4-BE49-F238E27FC236}">
                <a16:creationId xmlns:a16="http://schemas.microsoft.com/office/drawing/2014/main" id="{EC897DDF-36D6-4E7B-B977-C5BF23D6A1E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20090" y="0"/>
            <a:ext cx="1096735" cy="1303666"/>
          </a:xfrm>
          <a:prstGeom prst="rect">
            <a:avLst/>
          </a:prstGeom>
        </p:spPr>
      </p:pic>
      <p:sp>
        <p:nvSpPr>
          <p:cNvPr id="9" name="Text Placeholder 8">
            <a:extLst>
              <a:ext uri="{FF2B5EF4-FFF2-40B4-BE49-F238E27FC236}">
                <a16:creationId xmlns:a16="http://schemas.microsoft.com/office/drawing/2014/main" id="{2519DE2E-30A8-4795-8CA3-AB25AAE8A266}"/>
              </a:ext>
            </a:extLst>
          </p:cNvPr>
          <p:cNvSpPr>
            <a:spLocks noGrp="1"/>
          </p:cNvSpPr>
          <p:nvPr>
            <p:ph type="body" sz="quarter" idx="17"/>
          </p:nvPr>
        </p:nvSpPr>
        <p:spPr>
          <a:xfrm>
            <a:off x="1331118" y="4043680"/>
            <a:ext cx="3405188" cy="1981200"/>
          </a:xfrm>
        </p:spPr>
        <p:txBody>
          <a:bodyPr/>
          <a:lstStyle>
            <a:lvl1pPr indent="-396000">
              <a:buClrTx/>
              <a:buFont typeface="+mj-lt"/>
              <a:buAutoNum type="romanUcPeriod"/>
              <a:defRPr>
                <a:solidFill>
                  <a:schemeClr val="accent4">
                    <a:lumMod val="40000"/>
                    <a:lumOff val="60000"/>
                  </a:schemeClr>
                </a:solidFill>
              </a:defRPr>
            </a:lvl1pPr>
            <a:lvl2pPr marL="720000">
              <a:buClrTx/>
              <a:buFont typeface="+mj-lt"/>
              <a:buAutoNum type="romanUcPeriod"/>
              <a:defRPr>
                <a:solidFill>
                  <a:schemeClr val="accent4">
                    <a:lumMod val="40000"/>
                    <a:lumOff val="60000"/>
                  </a:schemeClr>
                </a:solidFill>
              </a:defRPr>
            </a:lvl2pPr>
            <a:lvl3pPr marL="1044000">
              <a:buClrTx/>
              <a:buFont typeface="+mj-lt"/>
              <a:buAutoNum type="romanUcPeriod"/>
              <a:defRPr>
                <a:solidFill>
                  <a:schemeClr val="accent4">
                    <a:lumMod val="40000"/>
                    <a:lumOff val="60000"/>
                  </a:schemeClr>
                </a:solidFill>
              </a:defRPr>
            </a:lvl3pPr>
            <a:lvl4pPr marL="1350000">
              <a:buClrTx/>
              <a:buFont typeface="+mj-lt"/>
              <a:buAutoNum type="romanUcPeriod"/>
              <a:defRPr>
                <a:solidFill>
                  <a:schemeClr val="accent4">
                    <a:lumMod val="40000"/>
                    <a:lumOff val="60000"/>
                  </a:schemeClr>
                </a:solidFill>
              </a:defRPr>
            </a:lvl4pPr>
            <a:lvl5pPr marL="1638000">
              <a:buClrTx/>
              <a:buFont typeface="+mj-lt"/>
              <a:buAutoNum type="romanUcPeriod"/>
              <a:defRPr>
                <a:solidFill>
                  <a:schemeClr val="accent4">
                    <a:lumMod val="40000"/>
                    <a:lumOff val="6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5787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Kapittel Lilla">
    <p:bg>
      <p:bgPr>
        <a:solidFill>
          <a:schemeClr val="accent6"/>
        </a:solidFill>
        <a:effectLst/>
      </p:bgPr>
    </p:bg>
    <p:spTree>
      <p:nvGrpSpPr>
        <p:cNvPr id="1" name=""/>
        <p:cNvGrpSpPr/>
        <p:nvPr/>
      </p:nvGrpSpPr>
      <p:grpSpPr>
        <a:xfrm>
          <a:off x="0" y="0"/>
          <a:ext cx="0" cy="0"/>
          <a:chOff x="0" y="0"/>
          <a:chExt cx="0" cy="0"/>
        </a:xfrm>
      </p:grpSpPr>
      <p:pic>
        <p:nvPicPr>
          <p:cNvPr id="4" name="Graphic 3" hidden="1">
            <a:extLst>
              <a:ext uri="{FF2B5EF4-FFF2-40B4-BE49-F238E27FC236}">
                <a16:creationId xmlns:a16="http://schemas.microsoft.com/office/drawing/2014/main" id="{C31E60C2-E1EE-4779-A1AD-746CB2284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18" name="Picture Placeholder 17">
            <a:extLst>
              <a:ext uri="{FF2B5EF4-FFF2-40B4-BE49-F238E27FC236}">
                <a16:creationId xmlns:a16="http://schemas.microsoft.com/office/drawing/2014/main" id="{3891292E-00E9-453D-967C-3464D9CCC4F7}"/>
              </a:ext>
            </a:extLst>
          </p:cNvPr>
          <p:cNvSpPr>
            <a:spLocks noGrp="1"/>
          </p:cNvSpPr>
          <p:nvPr>
            <p:ph type="pic" sz="quarter" idx="16"/>
          </p:nvPr>
        </p:nvSpPr>
        <p:spPr>
          <a:xfrm>
            <a:off x="4897296" y="0"/>
            <a:ext cx="7294704" cy="6858325"/>
          </a:xfrm>
          <a:custGeom>
            <a:avLst/>
            <a:gdLst>
              <a:gd name="connsiteX0" fmla="*/ 2467646 w 7294704"/>
              <a:gd name="connsiteY0" fmla="*/ 0 h 6858325"/>
              <a:gd name="connsiteX1" fmla="*/ 7294704 w 7294704"/>
              <a:gd name="connsiteY1" fmla="*/ 0 h 6858325"/>
              <a:gd name="connsiteX2" fmla="*/ 7294704 w 7294704"/>
              <a:gd name="connsiteY2" fmla="*/ 6858325 h 6858325"/>
              <a:gd name="connsiteX3" fmla="*/ 0 w 7294704"/>
              <a:gd name="connsiteY3" fmla="*/ 6858325 h 6858325"/>
            </a:gdLst>
            <a:ahLst/>
            <a:cxnLst>
              <a:cxn ang="0">
                <a:pos x="connsiteX0" y="connsiteY0"/>
              </a:cxn>
              <a:cxn ang="0">
                <a:pos x="connsiteX1" y="connsiteY1"/>
              </a:cxn>
              <a:cxn ang="0">
                <a:pos x="connsiteX2" y="connsiteY2"/>
              </a:cxn>
              <a:cxn ang="0">
                <a:pos x="connsiteX3" y="connsiteY3"/>
              </a:cxn>
            </a:cxnLst>
            <a:rect l="l" t="t" r="r" b="b"/>
            <a:pathLst>
              <a:path w="7294704" h="6858325">
                <a:moveTo>
                  <a:pt x="2467646" y="0"/>
                </a:moveTo>
                <a:lnTo>
                  <a:pt x="7294704" y="0"/>
                </a:lnTo>
                <a:lnTo>
                  <a:pt x="7294704" y="6858325"/>
                </a:lnTo>
                <a:lnTo>
                  <a:pt x="0" y="6858325"/>
                </a:lnTo>
                <a:close/>
              </a:path>
            </a:pathLst>
          </a:custGeom>
        </p:spPr>
        <p:txBody>
          <a:bodyPr wrap="square">
            <a:noAutofit/>
          </a:bodyPr>
          <a:lstStyle>
            <a:lvl1pPr>
              <a:buNone/>
              <a:defRPr>
                <a:solidFill>
                  <a:schemeClr val="bg1"/>
                </a:solidFill>
              </a:defRPr>
            </a:lvl1pPr>
          </a:lstStyle>
          <a:p>
            <a:endParaRPr lang="nb-NO"/>
          </a:p>
        </p:txBody>
      </p:sp>
      <p:sp>
        <p:nvSpPr>
          <p:cNvPr id="2" name="Title 1">
            <a:extLst>
              <a:ext uri="{FF2B5EF4-FFF2-40B4-BE49-F238E27FC236}">
                <a16:creationId xmlns:a16="http://schemas.microsoft.com/office/drawing/2014/main" id="{AC19EA52-CBCE-445B-A868-0AF0E940F269}"/>
              </a:ext>
            </a:extLst>
          </p:cNvPr>
          <p:cNvSpPr>
            <a:spLocks noGrp="1"/>
          </p:cNvSpPr>
          <p:nvPr>
            <p:ph type="title"/>
          </p:nvPr>
        </p:nvSpPr>
        <p:spPr>
          <a:xfrm>
            <a:off x="720090" y="2668404"/>
            <a:ext cx="3993356" cy="1051168"/>
          </a:xfrm>
        </p:spPr>
        <p:txBody>
          <a:bodyPr/>
          <a:lstStyle>
            <a:lvl1pPr>
              <a:defRPr>
                <a:solidFill>
                  <a:schemeClr val="bg1"/>
                </a:solidFill>
              </a:defRPr>
            </a:lvl1pPr>
          </a:lstStyle>
          <a:p>
            <a:r>
              <a:rPr lang="en-US"/>
              <a:t>Click to edit Master title style</a:t>
            </a:r>
          </a:p>
        </p:txBody>
      </p:sp>
      <p:pic>
        <p:nvPicPr>
          <p:cNvPr id="3" name="Graphic 2">
            <a:extLst>
              <a:ext uri="{FF2B5EF4-FFF2-40B4-BE49-F238E27FC236}">
                <a16:creationId xmlns:a16="http://schemas.microsoft.com/office/drawing/2014/main" id="{EC897DDF-36D6-4E7B-B977-C5BF23D6A1E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20090" y="0"/>
            <a:ext cx="1096735" cy="1303666"/>
          </a:xfrm>
          <a:prstGeom prst="rect">
            <a:avLst/>
          </a:prstGeom>
        </p:spPr>
      </p:pic>
      <p:sp>
        <p:nvSpPr>
          <p:cNvPr id="9" name="Text Placeholder 8">
            <a:extLst>
              <a:ext uri="{FF2B5EF4-FFF2-40B4-BE49-F238E27FC236}">
                <a16:creationId xmlns:a16="http://schemas.microsoft.com/office/drawing/2014/main" id="{2519DE2E-30A8-4795-8CA3-AB25AAE8A266}"/>
              </a:ext>
            </a:extLst>
          </p:cNvPr>
          <p:cNvSpPr>
            <a:spLocks noGrp="1"/>
          </p:cNvSpPr>
          <p:nvPr>
            <p:ph type="body" sz="quarter" idx="17"/>
          </p:nvPr>
        </p:nvSpPr>
        <p:spPr>
          <a:xfrm>
            <a:off x="1331118" y="4043680"/>
            <a:ext cx="3405188" cy="1981200"/>
          </a:xfrm>
        </p:spPr>
        <p:txBody>
          <a:bodyPr/>
          <a:lstStyle>
            <a:lvl1pPr indent="-396000">
              <a:buClrTx/>
              <a:buFont typeface="+mj-lt"/>
              <a:buAutoNum type="romanUcPeriod"/>
              <a:defRPr>
                <a:solidFill>
                  <a:schemeClr val="accent6">
                    <a:lumMod val="40000"/>
                    <a:lumOff val="60000"/>
                  </a:schemeClr>
                </a:solidFill>
              </a:defRPr>
            </a:lvl1pPr>
            <a:lvl2pPr marL="720000">
              <a:buClrTx/>
              <a:buFont typeface="+mj-lt"/>
              <a:buAutoNum type="romanUcPeriod"/>
              <a:defRPr>
                <a:solidFill>
                  <a:schemeClr val="accent6">
                    <a:lumMod val="40000"/>
                    <a:lumOff val="60000"/>
                  </a:schemeClr>
                </a:solidFill>
              </a:defRPr>
            </a:lvl2pPr>
            <a:lvl3pPr marL="1044000">
              <a:buClrTx/>
              <a:buFont typeface="+mj-lt"/>
              <a:buAutoNum type="romanUcPeriod"/>
              <a:defRPr>
                <a:solidFill>
                  <a:schemeClr val="accent6">
                    <a:lumMod val="40000"/>
                    <a:lumOff val="60000"/>
                  </a:schemeClr>
                </a:solidFill>
              </a:defRPr>
            </a:lvl3pPr>
            <a:lvl4pPr marL="1350000">
              <a:buClrTx/>
              <a:buFont typeface="+mj-lt"/>
              <a:buAutoNum type="romanUcPeriod"/>
              <a:defRPr>
                <a:solidFill>
                  <a:schemeClr val="accent6">
                    <a:lumMod val="40000"/>
                    <a:lumOff val="60000"/>
                  </a:schemeClr>
                </a:solidFill>
              </a:defRPr>
            </a:lvl4pPr>
            <a:lvl5pPr marL="1638000">
              <a:buClrTx/>
              <a:buFont typeface="+mj-lt"/>
              <a:buAutoNum type="romanUcPeriod"/>
              <a:defRPr>
                <a:solidFill>
                  <a:schemeClr val="accent6">
                    <a:lumMod val="40000"/>
                    <a:lumOff val="6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773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 innholdsdeler">
    <p:spTree>
      <p:nvGrpSpPr>
        <p:cNvPr id="1" name=""/>
        <p:cNvGrpSpPr/>
        <p:nvPr/>
      </p:nvGrpSpPr>
      <p:grpSpPr>
        <a:xfrm>
          <a:off x="0" y="0"/>
          <a:ext cx="0" cy="0"/>
          <a:chOff x="0" y="0"/>
          <a:chExt cx="0" cy="0"/>
        </a:xfrm>
      </p:grpSpPr>
      <p:sp>
        <p:nvSpPr>
          <p:cNvPr id="3" name="Plassholder for innhold 2"/>
          <p:cNvSpPr>
            <a:spLocks noGrp="1"/>
          </p:cNvSpPr>
          <p:nvPr>
            <p:ph sz="half" idx="1" hasCustomPrompt="1"/>
          </p:nvPr>
        </p:nvSpPr>
        <p:spPr>
          <a:xfrm>
            <a:off x="954181" y="2700338"/>
            <a:ext cx="4320821" cy="342042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Plassholder for innhold 3"/>
          <p:cNvSpPr>
            <a:spLocks noGrp="1"/>
          </p:cNvSpPr>
          <p:nvPr>
            <p:ph sz="half" idx="2" hasCustomPrompt="1"/>
          </p:nvPr>
        </p:nvSpPr>
        <p:spPr>
          <a:xfrm>
            <a:off x="5635071" y="2700338"/>
            <a:ext cx="4320821" cy="342042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Plassholder for dato 4"/>
          <p:cNvSpPr>
            <a:spLocks noGrp="1"/>
          </p:cNvSpPr>
          <p:nvPr>
            <p:ph type="dt" sz="half" idx="10"/>
          </p:nvPr>
        </p:nvSpPr>
        <p:spPr/>
        <p:txBody>
          <a:bodyPr/>
          <a:lstStyle/>
          <a:p>
            <a:r>
              <a:rPr lang="en-GB" dirty="0"/>
              <a:t>Month 2016</a:t>
            </a:r>
          </a:p>
        </p:txBody>
      </p:sp>
      <p:sp>
        <p:nvSpPr>
          <p:cNvPr id="6" name="Plassholder for bunntekst 5"/>
          <p:cNvSpPr>
            <a:spLocks noGrp="1"/>
          </p:cNvSpPr>
          <p:nvPr>
            <p:ph type="ftr" sz="quarter" idx="11"/>
          </p:nvPr>
        </p:nvSpPr>
        <p:spPr/>
        <p:txBody>
          <a:bodyPr/>
          <a:lstStyle/>
          <a:p>
            <a:endParaRPr lang="en-GB" dirty="0"/>
          </a:p>
        </p:txBody>
      </p:sp>
      <p:sp>
        <p:nvSpPr>
          <p:cNvPr id="7" name="Plassholder for lysbildenummer 6"/>
          <p:cNvSpPr>
            <a:spLocks noGrp="1"/>
          </p:cNvSpPr>
          <p:nvPr>
            <p:ph type="sldNum" sz="quarter" idx="12"/>
          </p:nvPr>
        </p:nvSpPr>
        <p:spPr/>
        <p:txBody>
          <a:bodyPr/>
          <a:lstStyle/>
          <a:p>
            <a:fld id="{5751DFAA-887F-4071-8EAD-E8CA316FCF06}" type="slidenum">
              <a:rPr lang="en-GB" smtClean="0"/>
              <a:t>‹#›</a:t>
            </a:fld>
            <a:endParaRPr lang="en-GB" dirty="0"/>
          </a:p>
        </p:txBody>
      </p:sp>
      <p:sp>
        <p:nvSpPr>
          <p:cNvPr id="8" name="Tittel 7"/>
          <p:cNvSpPr>
            <a:spLocks noGrp="1"/>
          </p:cNvSpPr>
          <p:nvPr>
            <p:ph type="title"/>
          </p:nvPr>
        </p:nvSpPr>
        <p:spPr/>
        <p:txBody>
          <a:bodyPr/>
          <a:lstStyle/>
          <a:p>
            <a:r>
              <a:rPr lang="en-GB" dirty="0"/>
              <a:t>Click to edit Master title style</a:t>
            </a:r>
          </a:p>
        </p:txBody>
      </p:sp>
    </p:spTree>
    <p:extLst>
      <p:ext uri="{BB962C8B-B14F-4D97-AF65-F5344CB8AC3E}">
        <p14:creationId xmlns:p14="http://schemas.microsoft.com/office/powerpoint/2010/main" val="3213274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o innholdsdeler lite bilde høyre">
    <p:spTree>
      <p:nvGrpSpPr>
        <p:cNvPr id="1" name=""/>
        <p:cNvGrpSpPr/>
        <p:nvPr/>
      </p:nvGrpSpPr>
      <p:grpSpPr>
        <a:xfrm>
          <a:off x="0" y="0"/>
          <a:ext cx="0" cy="0"/>
          <a:chOff x="0" y="0"/>
          <a:chExt cx="0" cy="0"/>
        </a:xfrm>
      </p:grpSpPr>
      <p:sp>
        <p:nvSpPr>
          <p:cNvPr id="3" name="Plassholder for innhold 2"/>
          <p:cNvSpPr>
            <a:spLocks noGrp="1"/>
          </p:cNvSpPr>
          <p:nvPr>
            <p:ph sz="half" idx="1" hasCustomPrompt="1"/>
          </p:nvPr>
        </p:nvSpPr>
        <p:spPr>
          <a:xfrm>
            <a:off x="954181" y="2700338"/>
            <a:ext cx="5980773" cy="342042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Plassholder for innhold 3"/>
          <p:cNvSpPr>
            <a:spLocks noGrp="1"/>
          </p:cNvSpPr>
          <p:nvPr>
            <p:ph sz="half" idx="2" hasCustomPrompt="1"/>
          </p:nvPr>
        </p:nvSpPr>
        <p:spPr>
          <a:xfrm>
            <a:off x="7075893" y="2700338"/>
            <a:ext cx="2880000" cy="342042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Plassholder for dato 4"/>
          <p:cNvSpPr>
            <a:spLocks noGrp="1"/>
          </p:cNvSpPr>
          <p:nvPr>
            <p:ph type="dt" sz="half" idx="10"/>
          </p:nvPr>
        </p:nvSpPr>
        <p:spPr/>
        <p:txBody>
          <a:bodyPr/>
          <a:lstStyle/>
          <a:p>
            <a:r>
              <a:rPr lang="en-GB" dirty="0"/>
              <a:t>Month 2016</a:t>
            </a:r>
          </a:p>
        </p:txBody>
      </p:sp>
      <p:sp>
        <p:nvSpPr>
          <p:cNvPr id="6" name="Plassholder for bunntekst 5"/>
          <p:cNvSpPr>
            <a:spLocks noGrp="1"/>
          </p:cNvSpPr>
          <p:nvPr>
            <p:ph type="ftr" sz="quarter" idx="11"/>
          </p:nvPr>
        </p:nvSpPr>
        <p:spPr/>
        <p:txBody>
          <a:bodyPr/>
          <a:lstStyle/>
          <a:p>
            <a:endParaRPr lang="en-GB" dirty="0"/>
          </a:p>
        </p:txBody>
      </p:sp>
      <p:sp>
        <p:nvSpPr>
          <p:cNvPr id="7" name="Plassholder for lysbildenummer 6"/>
          <p:cNvSpPr>
            <a:spLocks noGrp="1"/>
          </p:cNvSpPr>
          <p:nvPr>
            <p:ph type="sldNum" sz="quarter" idx="12"/>
          </p:nvPr>
        </p:nvSpPr>
        <p:spPr/>
        <p:txBody>
          <a:bodyPr/>
          <a:lstStyle/>
          <a:p>
            <a:fld id="{5751DFAA-887F-4071-8EAD-E8CA316FCF06}" type="slidenum">
              <a:rPr lang="en-GB" smtClean="0"/>
              <a:t>‹#›</a:t>
            </a:fld>
            <a:endParaRPr lang="en-GB" dirty="0"/>
          </a:p>
        </p:txBody>
      </p:sp>
      <p:sp>
        <p:nvSpPr>
          <p:cNvPr id="8" name="Tittel 7"/>
          <p:cNvSpPr>
            <a:spLocks noGrp="1"/>
          </p:cNvSpPr>
          <p:nvPr>
            <p:ph type="title"/>
          </p:nvPr>
        </p:nvSpPr>
        <p:spPr/>
        <p:txBody>
          <a:bodyPr/>
          <a:lstStyle/>
          <a:p>
            <a:r>
              <a:rPr lang="en-GB" dirty="0"/>
              <a:t>Click to edit Master title style</a:t>
            </a:r>
          </a:p>
        </p:txBody>
      </p:sp>
    </p:spTree>
    <p:extLst>
      <p:ext uri="{BB962C8B-B14F-4D97-AF65-F5344CB8AC3E}">
        <p14:creationId xmlns:p14="http://schemas.microsoft.com/office/powerpoint/2010/main" val="2215202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21" Type="http://schemas.openxmlformats.org/officeDocument/2006/relationships/image" Target="../media/image6.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image" Target="../media/image1.png"/><Relationship Id="rId20" Type="http://schemas.openxmlformats.org/officeDocument/2006/relationships/image" Target="../media/image5.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image" Target="../media/image2.emf"/><Relationship Id="rId3" Type="http://schemas.openxmlformats.org/officeDocument/2006/relationships/slideLayout" Target="../slideLayouts/slideLayout17.xml"/><Relationship Id="rId21" Type="http://schemas.openxmlformats.org/officeDocument/2006/relationships/image" Target="../media/image5.emf"/><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image" Target="../media/image1.png"/><Relationship Id="rId2" Type="http://schemas.openxmlformats.org/officeDocument/2006/relationships/slideLayout" Target="../slideLayouts/slideLayout16.xml"/><Relationship Id="rId16" Type="http://schemas.openxmlformats.org/officeDocument/2006/relationships/theme" Target="../theme/theme2.xml"/><Relationship Id="rId20" Type="http://schemas.openxmlformats.org/officeDocument/2006/relationships/image" Target="../media/image4.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image" Target="../media/image3.emf"/><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17" Type="http://schemas.openxmlformats.org/officeDocument/2006/relationships/image" Target="../media/image5.emf"/><Relationship Id="rId2" Type="http://schemas.openxmlformats.org/officeDocument/2006/relationships/slideLayout" Target="../slideLayouts/slideLayout31.xml"/><Relationship Id="rId16" Type="http://schemas.openxmlformats.org/officeDocument/2006/relationships/image" Target="../media/image4.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image" Target="../media/image3.emf"/><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2.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image" Target="../media/image4.emf"/><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3.emf"/><Relationship Id="rId2" Type="http://schemas.openxmlformats.org/officeDocument/2006/relationships/slideLayout" Target="../slideLayouts/slideLayout42.xml"/><Relationship Id="rId16" Type="http://schemas.openxmlformats.org/officeDocument/2006/relationships/image" Target="../media/image2.emf"/><Relationship Id="rId20" Type="http://schemas.openxmlformats.org/officeDocument/2006/relationships/image" Target="../media/image6.pn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image" Target="../media/image1.png"/><Relationship Id="rId10" Type="http://schemas.openxmlformats.org/officeDocument/2006/relationships/slideLayout" Target="../slideLayouts/slideLayout50.xml"/><Relationship Id="rId19" Type="http://schemas.openxmlformats.org/officeDocument/2006/relationships/image" Target="../media/image5.emf"/><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tags" Target="../tags/tag2.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image" Target="../media/image16.svg"/><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theme" Target="../theme/theme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image" Target="../media/image15.png"/><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image" Target="../media/image14.emf"/><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oleObject" Target="../embeddings/oleObject1.bin"/></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13" Type="http://schemas.openxmlformats.org/officeDocument/2006/relationships/image" Target="../media/image16.svg"/><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image" Target="../media/image15.png"/><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4.emf"/><Relationship Id="rId5" Type="http://schemas.openxmlformats.org/officeDocument/2006/relationships/slideLayout" Target="../slideLayouts/slideLayout77.xml"/><Relationship Id="rId10" Type="http://schemas.openxmlformats.org/officeDocument/2006/relationships/oleObject" Target="../embeddings/oleObject2.bin"/><Relationship Id="rId4" Type="http://schemas.openxmlformats.org/officeDocument/2006/relationships/slideLayout" Target="../slideLayouts/slideLayout76.xml"/><Relationship Id="rId9"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954182" y="887946"/>
            <a:ext cx="9001711" cy="926662"/>
          </a:xfrm>
          <a:prstGeom prst="rect">
            <a:avLst/>
          </a:prstGeom>
          <a:blipFill dpi="0" rotWithShape="1">
            <a:blip r:embed="rId16"/>
            <a:srcRect/>
            <a:tile tx="0" ty="0" sx="100000" sy="100000" flip="xy" algn="bl"/>
          </a:blipFill>
        </p:spPr>
        <p:txBody>
          <a:bodyPr vert="horz" lIns="0" tIns="0" rIns="0" bIns="270054" rtlCol="0" anchor="ctr" anchorCtr="0">
            <a:spAutoFit/>
          </a:bodyPr>
          <a:lstStyle/>
          <a:p>
            <a:r>
              <a:rPr lang="nb-NO"/>
              <a:t>Klikk for å redigere tittelstil</a:t>
            </a:r>
          </a:p>
        </p:txBody>
      </p:sp>
      <p:sp>
        <p:nvSpPr>
          <p:cNvPr id="3" name="Plassholder for tekst 2"/>
          <p:cNvSpPr>
            <a:spLocks noGrp="1"/>
          </p:cNvSpPr>
          <p:nvPr>
            <p:ph type="body" idx="1"/>
          </p:nvPr>
        </p:nvSpPr>
        <p:spPr>
          <a:xfrm>
            <a:off x="954182" y="2319687"/>
            <a:ext cx="9001711" cy="3801079"/>
          </a:xfrm>
          <a:prstGeom prst="rect">
            <a:avLst/>
          </a:prstGeom>
        </p:spPr>
        <p:txBody>
          <a:bodyPr vert="horz" wrap="square" lIns="0" tIns="0" rIns="0" bIns="0" rtlCol="0">
            <a:no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2"/>
          </p:nvPr>
        </p:nvSpPr>
        <p:spPr>
          <a:xfrm>
            <a:off x="9109672" y="6255782"/>
            <a:ext cx="846221" cy="184666"/>
          </a:xfrm>
          <a:prstGeom prst="rect">
            <a:avLst/>
          </a:prstGeom>
        </p:spPr>
        <p:txBody>
          <a:bodyPr vert="horz" lIns="0" tIns="0" rIns="0" bIns="0" rtlCol="0" anchor="ctr">
            <a:normAutofit/>
          </a:bodyPr>
          <a:lstStyle>
            <a:lvl1pPr algn="r">
              <a:defRPr sz="1200">
                <a:solidFill>
                  <a:schemeClr val="tx2"/>
                </a:solidFill>
              </a:defRPr>
            </a:lvl1pPr>
          </a:lstStyle>
          <a:p>
            <a:r>
              <a:rPr lang="nb-NO" err="1"/>
              <a:t>Month</a:t>
            </a:r>
            <a:r>
              <a:rPr lang="nb-NO"/>
              <a:t> 2016</a:t>
            </a:r>
          </a:p>
        </p:txBody>
      </p:sp>
      <p:sp>
        <p:nvSpPr>
          <p:cNvPr id="5" name="Plassholder for bunntekst 4"/>
          <p:cNvSpPr>
            <a:spLocks noGrp="1"/>
          </p:cNvSpPr>
          <p:nvPr>
            <p:ph type="ftr" sz="quarter" idx="3"/>
          </p:nvPr>
        </p:nvSpPr>
        <p:spPr>
          <a:xfrm>
            <a:off x="954183" y="6255782"/>
            <a:ext cx="7443537" cy="184666"/>
          </a:xfrm>
          <a:prstGeom prst="rect">
            <a:avLst/>
          </a:prstGeom>
        </p:spPr>
        <p:txBody>
          <a:bodyPr vert="horz" lIns="0" tIns="0" rIns="0" bIns="0" rtlCol="0" anchor="ctr">
            <a:normAutofit/>
          </a:bodyPr>
          <a:lstStyle>
            <a:lvl1pPr algn="l">
              <a:defRPr sz="1200">
                <a:solidFill>
                  <a:schemeClr val="tx2"/>
                </a:solidFill>
              </a:defRPr>
            </a:lvl1pPr>
          </a:lstStyle>
          <a:p>
            <a:endParaRPr lang="nb-NO"/>
          </a:p>
        </p:txBody>
      </p:sp>
      <p:sp>
        <p:nvSpPr>
          <p:cNvPr id="6" name="Plassholder for lysbildenummer 5"/>
          <p:cNvSpPr>
            <a:spLocks noGrp="1"/>
          </p:cNvSpPr>
          <p:nvPr>
            <p:ph type="sldNum" sz="quarter" idx="4"/>
          </p:nvPr>
        </p:nvSpPr>
        <p:spPr>
          <a:xfrm>
            <a:off x="459087" y="6255782"/>
            <a:ext cx="308812" cy="184666"/>
          </a:xfrm>
          <a:prstGeom prst="rect">
            <a:avLst/>
          </a:prstGeom>
        </p:spPr>
        <p:txBody>
          <a:bodyPr vert="horz" lIns="0" tIns="0" rIns="0" bIns="0" rtlCol="0" anchor="ctr">
            <a:normAutofit/>
          </a:bodyPr>
          <a:lstStyle>
            <a:lvl1pPr algn="l">
              <a:defRPr sz="1200">
                <a:solidFill>
                  <a:schemeClr val="tx2"/>
                </a:solidFill>
              </a:defRPr>
            </a:lvl1pPr>
          </a:lstStyle>
          <a:p>
            <a:fld id="{5751DFAA-887F-4071-8EAD-E8CA316FCF06}" type="slidenum">
              <a:rPr lang="nb-NO" smtClean="0"/>
              <a:pPr/>
              <a:t>‹#›</a:t>
            </a:fld>
            <a:endParaRPr lang="nb-NO"/>
          </a:p>
        </p:txBody>
      </p:sp>
      <p:pic>
        <p:nvPicPr>
          <p:cNvPr id="11" name="cyan" hidden="1"/>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0" y="1"/>
            <a:ext cx="12185844" cy="6861466"/>
          </a:xfrm>
          <a:prstGeom prst="rect">
            <a:avLst/>
          </a:prstGeom>
        </p:spPr>
      </p:pic>
      <p:sp>
        <p:nvSpPr>
          <p:cNvPr id="12" name="Fokustekst" hidden="1"/>
          <p:cNvSpPr txBox="1"/>
          <p:nvPr userDrawn="1"/>
        </p:nvSpPr>
        <p:spPr>
          <a:xfrm>
            <a:off x="6050666" y="3028450"/>
            <a:ext cx="2971993" cy="1199293"/>
          </a:xfrm>
          <a:prstGeom prst="rect">
            <a:avLst/>
          </a:prstGeom>
          <a:noFill/>
        </p:spPr>
        <p:txBody>
          <a:bodyPr wrap="square" lIns="45729" tIns="0" rIns="45729" bIns="0" rtlCol="0" anchor="t">
            <a:normAutofit/>
          </a:bodyPr>
          <a:lstStyle/>
          <a:p>
            <a:r>
              <a:rPr lang="en-GB" sz="2000" err="1">
                <a:solidFill>
                  <a:schemeClr val="tx2"/>
                </a:solidFill>
              </a:rPr>
              <a:t>Klikk</a:t>
            </a:r>
            <a:r>
              <a:rPr lang="en-GB" sz="2000" baseline="0">
                <a:solidFill>
                  <a:schemeClr val="tx2"/>
                </a:solidFill>
              </a:rPr>
              <a:t> for å </a:t>
            </a:r>
            <a:r>
              <a:rPr lang="en-GB" sz="2000" baseline="0" err="1">
                <a:solidFill>
                  <a:schemeClr val="tx2"/>
                </a:solidFill>
              </a:rPr>
              <a:t>redigere</a:t>
            </a:r>
            <a:r>
              <a:rPr lang="en-GB" sz="2000" baseline="0">
                <a:solidFill>
                  <a:schemeClr val="tx2"/>
                </a:solidFill>
              </a:rPr>
              <a:t> </a:t>
            </a:r>
            <a:r>
              <a:rPr lang="en-GB" sz="2000" baseline="0" err="1">
                <a:solidFill>
                  <a:schemeClr val="tx2"/>
                </a:solidFill>
              </a:rPr>
              <a:t>tekst</a:t>
            </a:r>
            <a:endParaRPr lang="en-GB" sz="2000">
              <a:solidFill>
                <a:schemeClr val="tx2"/>
              </a:solidFill>
            </a:endParaRPr>
          </a:p>
        </p:txBody>
      </p:sp>
      <p:grpSp>
        <p:nvGrpSpPr>
          <p:cNvPr id="13" name="Fokuspunkt" hidden="1"/>
          <p:cNvGrpSpPr/>
          <p:nvPr userDrawn="1"/>
        </p:nvGrpSpPr>
        <p:grpSpPr>
          <a:xfrm>
            <a:off x="3003638" y="2618899"/>
            <a:ext cx="2797068" cy="1620203"/>
            <a:chOff x="8236529" y="3435928"/>
            <a:chExt cx="5593771" cy="3240405"/>
          </a:xfrm>
        </p:grpSpPr>
        <p:sp>
          <p:nvSpPr>
            <p:cNvPr id="14" name="Ellipse 13" hidden="1"/>
            <p:cNvSpPr/>
            <p:nvPr userDrawn="1"/>
          </p:nvSpPr>
          <p:spPr>
            <a:xfrm>
              <a:off x="8605574" y="3804973"/>
              <a:ext cx="2502313" cy="250231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15" name="Ellipse 14" hidden="1"/>
            <p:cNvSpPr/>
            <p:nvPr userDrawn="1"/>
          </p:nvSpPr>
          <p:spPr>
            <a:xfrm>
              <a:off x="8236529" y="3435928"/>
              <a:ext cx="3240405" cy="3240405"/>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cxnSp>
          <p:nvCxnSpPr>
            <p:cNvPr id="16" name="Rett linje 15" hidden="1"/>
            <p:cNvCxnSpPr/>
            <p:nvPr userDrawn="1"/>
          </p:nvCxnSpPr>
          <p:spPr>
            <a:xfrm>
              <a:off x="10657830" y="5033616"/>
              <a:ext cx="3172470" cy="0"/>
            </a:xfrm>
            <a:prstGeom prst="line">
              <a:avLst/>
            </a:prstGeom>
            <a:ln w="19050">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sp>
          <p:nvSpPr>
            <p:cNvPr id="17" name="Ellipse 16" hidden="1"/>
            <p:cNvSpPr/>
            <p:nvPr userDrawn="1"/>
          </p:nvSpPr>
          <p:spPr>
            <a:xfrm>
              <a:off x="9055630" y="4255029"/>
              <a:ext cx="1602200" cy="1602200"/>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grpSp>
      <p:pic>
        <p:nvPicPr>
          <p:cNvPr id="8" name="magenta" hidden="1"/>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0" y="0"/>
            <a:ext cx="12189092" cy="6858000"/>
          </a:xfrm>
          <a:prstGeom prst="rect">
            <a:avLst/>
          </a:prstGeom>
        </p:spPr>
      </p:pic>
      <p:pic>
        <p:nvPicPr>
          <p:cNvPr id="18" name="gul" hidden="1"/>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0" y="0"/>
            <a:ext cx="12189092" cy="6858000"/>
          </a:xfrm>
          <a:prstGeom prst="rect">
            <a:avLst/>
          </a:prstGeom>
        </p:spPr>
      </p:pic>
      <p:pic>
        <p:nvPicPr>
          <p:cNvPr id="7" name="gronn" hidden="1"/>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0" y="0"/>
            <a:ext cx="12189092" cy="6858000"/>
          </a:xfrm>
          <a:prstGeom prst="rect">
            <a:avLst/>
          </a:prstGeom>
        </p:spPr>
      </p:pic>
      <p:pic>
        <p:nvPicPr>
          <p:cNvPr id="19" name="sinteflogo"/>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10793051" y="6255782"/>
            <a:ext cx="981013" cy="214063"/>
          </a:xfrm>
          <a:prstGeom prst="rect">
            <a:avLst/>
          </a:prstGeom>
        </p:spPr>
      </p:pic>
      <p:grpSp>
        <p:nvGrpSpPr>
          <p:cNvPr id="29" name="bunnramme" hidden="1"/>
          <p:cNvGrpSpPr/>
          <p:nvPr userDrawn="1"/>
        </p:nvGrpSpPr>
        <p:grpSpPr>
          <a:xfrm>
            <a:off x="1412941" y="2558167"/>
            <a:ext cx="5565274" cy="1990806"/>
            <a:chOff x="2825698" y="5116333"/>
            <a:chExt cx="11129823" cy="3981613"/>
          </a:xfrm>
        </p:grpSpPr>
        <p:sp>
          <p:nvSpPr>
            <p:cNvPr id="30" name="bunnpunkt"/>
            <p:cNvSpPr/>
            <p:nvPr userDrawn="1"/>
          </p:nvSpPr>
          <p:spPr>
            <a:xfrm rot="10800000">
              <a:off x="13739494" y="8881919"/>
              <a:ext cx="216027" cy="216027"/>
            </a:xfrm>
            <a:prstGeom prst="ellipse">
              <a:avLst/>
            </a:prstGeom>
            <a:solidFill>
              <a:schemeClr val="tx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177278" rtl="0" eaLnBrk="1" latinLnBrk="0" hangingPunct="1">
                <a:defRPr sz="4300" kern="1200">
                  <a:solidFill>
                    <a:schemeClr val="lt1"/>
                  </a:solidFill>
                  <a:latin typeface="+mn-lt"/>
                  <a:ea typeface="+mn-ea"/>
                  <a:cs typeface="+mn-cs"/>
                </a:defRPr>
              </a:lvl1pPr>
              <a:lvl2pPr marL="1088639" algn="l" defTabSz="2177278" rtl="0" eaLnBrk="1" latinLnBrk="0" hangingPunct="1">
                <a:defRPr sz="4300" kern="1200">
                  <a:solidFill>
                    <a:schemeClr val="lt1"/>
                  </a:solidFill>
                  <a:latin typeface="+mn-lt"/>
                  <a:ea typeface="+mn-ea"/>
                  <a:cs typeface="+mn-cs"/>
                </a:defRPr>
              </a:lvl2pPr>
              <a:lvl3pPr marL="2177278" algn="l" defTabSz="2177278" rtl="0" eaLnBrk="1" latinLnBrk="0" hangingPunct="1">
                <a:defRPr sz="4300" kern="1200">
                  <a:solidFill>
                    <a:schemeClr val="lt1"/>
                  </a:solidFill>
                  <a:latin typeface="+mn-lt"/>
                  <a:ea typeface="+mn-ea"/>
                  <a:cs typeface="+mn-cs"/>
                </a:defRPr>
              </a:lvl3pPr>
              <a:lvl4pPr marL="3265917" algn="l" defTabSz="2177278" rtl="0" eaLnBrk="1" latinLnBrk="0" hangingPunct="1">
                <a:defRPr sz="4300" kern="1200">
                  <a:solidFill>
                    <a:schemeClr val="lt1"/>
                  </a:solidFill>
                  <a:latin typeface="+mn-lt"/>
                  <a:ea typeface="+mn-ea"/>
                  <a:cs typeface="+mn-cs"/>
                </a:defRPr>
              </a:lvl4pPr>
              <a:lvl5pPr marL="4354556" algn="l" defTabSz="2177278" rtl="0" eaLnBrk="1" latinLnBrk="0" hangingPunct="1">
                <a:defRPr sz="4300" kern="1200">
                  <a:solidFill>
                    <a:schemeClr val="lt1"/>
                  </a:solidFill>
                  <a:latin typeface="+mn-lt"/>
                  <a:ea typeface="+mn-ea"/>
                  <a:cs typeface="+mn-cs"/>
                </a:defRPr>
              </a:lvl5pPr>
              <a:lvl6pPr marL="5443195" algn="l" defTabSz="2177278" rtl="0" eaLnBrk="1" latinLnBrk="0" hangingPunct="1">
                <a:defRPr sz="4300" kern="1200">
                  <a:solidFill>
                    <a:schemeClr val="lt1"/>
                  </a:solidFill>
                  <a:latin typeface="+mn-lt"/>
                  <a:ea typeface="+mn-ea"/>
                  <a:cs typeface="+mn-cs"/>
                </a:defRPr>
              </a:lvl6pPr>
              <a:lvl7pPr marL="6531834" algn="l" defTabSz="2177278" rtl="0" eaLnBrk="1" latinLnBrk="0" hangingPunct="1">
                <a:defRPr sz="4300" kern="1200">
                  <a:solidFill>
                    <a:schemeClr val="lt1"/>
                  </a:solidFill>
                  <a:latin typeface="+mn-lt"/>
                  <a:ea typeface="+mn-ea"/>
                  <a:cs typeface="+mn-cs"/>
                </a:defRPr>
              </a:lvl7pPr>
              <a:lvl8pPr marL="7620472" algn="l" defTabSz="2177278" rtl="0" eaLnBrk="1" latinLnBrk="0" hangingPunct="1">
                <a:defRPr sz="4300" kern="1200">
                  <a:solidFill>
                    <a:schemeClr val="lt1"/>
                  </a:solidFill>
                  <a:latin typeface="+mn-lt"/>
                  <a:ea typeface="+mn-ea"/>
                  <a:cs typeface="+mn-cs"/>
                </a:defRPr>
              </a:lvl8pPr>
              <a:lvl9pPr marL="8709111" algn="l" defTabSz="2177278" rtl="0" eaLnBrk="1" latinLnBrk="0" hangingPunct="1">
                <a:defRPr sz="4300" kern="1200">
                  <a:solidFill>
                    <a:schemeClr val="lt1"/>
                  </a:solidFill>
                  <a:latin typeface="+mn-lt"/>
                  <a:ea typeface="+mn-ea"/>
                  <a:cs typeface="+mn-cs"/>
                </a:defRPr>
              </a:lvl9pPr>
            </a:lstStyle>
            <a:p>
              <a:pPr algn="ctr"/>
              <a:endParaRPr lang="nb-NO" sz="4300"/>
            </a:p>
          </p:txBody>
        </p:sp>
        <p:cxnSp>
          <p:nvCxnSpPr>
            <p:cNvPr id="31" name="høyrelinje"/>
            <p:cNvCxnSpPr/>
            <p:nvPr userDrawn="1"/>
          </p:nvCxnSpPr>
          <p:spPr>
            <a:xfrm flipV="1">
              <a:off x="13847508" y="5116333"/>
              <a:ext cx="0" cy="3873600"/>
            </a:xfrm>
            <a:prstGeom prst="line">
              <a:avLst/>
            </a:prstGeom>
            <a:solidFill>
              <a:schemeClr val="tx2"/>
            </a:solidFill>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bunnlinje"/>
            <p:cNvCxnSpPr/>
            <p:nvPr userDrawn="1"/>
          </p:nvCxnSpPr>
          <p:spPr>
            <a:xfrm flipH="1">
              <a:off x="2825698" y="8989933"/>
              <a:ext cx="11053382" cy="0"/>
            </a:xfrm>
            <a:prstGeom prst="line">
              <a:avLst/>
            </a:prstGeom>
            <a:solidFill>
              <a:schemeClr val="tx2"/>
            </a:solidFill>
            <a:ln w="254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3" name="toppramme" hidden="1"/>
          <p:cNvGrpSpPr/>
          <p:nvPr userDrawn="1"/>
        </p:nvGrpSpPr>
        <p:grpSpPr>
          <a:xfrm>
            <a:off x="1770152" y="2076657"/>
            <a:ext cx="5557261" cy="893450"/>
            <a:chOff x="3540073" y="4040672"/>
            <a:chExt cx="11461584" cy="1786900"/>
          </a:xfrm>
        </p:grpSpPr>
        <p:cxnSp>
          <p:nvCxnSpPr>
            <p:cNvPr id="34" name="venstrelinje"/>
            <p:cNvCxnSpPr/>
            <p:nvPr userDrawn="1"/>
          </p:nvCxnSpPr>
          <p:spPr>
            <a:xfrm>
              <a:off x="3701882" y="4387572"/>
              <a:ext cx="0" cy="1440000"/>
            </a:xfrm>
            <a:prstGeom prst="line">
              <a:avLst/>
            </a:prstGeom>
            <a:solidFill>
              <a:schemeClr val="tx2"/>
            </a:solidFill>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topplinje"/>
            <p:cNvCxnSpPr/>
            <p:nvPr userDrawn="1"/>
          </p:nvCxnSpPr>
          <p:spPr>
            <a:xfrm>
              <a:off x="3863690" y="4202692"/>
              <a:ext cx="11137967" cy="0"/>
            </a:xfrm>
            <a:prstGeom prst="line">
              <a:avLst/>
            </a:prstGeom>
            <a:solidFill>
              <a:schemeClr val="tx2"/>
            </a:solidFill>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toppunkt"/>
            <p:cNvSpPr/>
            <p:nvPr userDrawn="1"/>
          </p:nvSpPr>
          <p:spPr>
            <a:xfrm>
              <a:off x="3540073" y="4040672"/>
              <a:ext cx="334139" cy="324040"/>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177278" rtl="0" eaLnBrk="1" latinLnBrk="0" hangingPunct="1">
                <a:defRPr sz="4300" kern="1200">
                  <a:solidFill>
                    <a:schemeClr val="lt1"/>
                  </a:solidFill>
                  <a:latin typeface="+mn-lt"/>
                  <a:ea typeface="+mn-ea"/>
                  <a:cs typeface="+mn-cs"/>
                </a:defRPr>
              </a:lvl1pPr>
              <a:lvl2pPr marL="1088639" algn="l" defTabSz="2177278" rtl="0" eaLnBrk="1" latinLnBrk="0" hangingPunct="1">
                <a:defRPr sz="4300" kern="1200">
                  <a:solidFill>
                    <a:schemeClr val="lt1"/>
                  </a:solidFill>
                  <a:latin typeface="+mn-lt"/>
                  <a:ea typeface="+mn-ea"/>
                  <a:cs typeface="+mn-cs"/>
                </a:defRPr>
              </a:lvl2pPr>
              <a:lvl3pPr marL="2177278" algn="l" defTabSz="2177278" rtl="0" eaLnBrk="1" latinLnBrk="0" hangingPunct="1">
                <a:defRPr sz="4300" kern="1200">
                  <a:solidFill>
                    <a:schemeClr val="lt1"/>
                  </a:solidFill>
                  <a:latin typeface="+mn-lt"/>
                  <a:ea typeface="+mn-ea"/>
                  <a:cs typeface="+mn-cs"/>
                </a:defRPr>
              </a:lvl3pPr>
              <a:lvl4pPr marL="3265917" algn="l" defTabSz="2177278" rtl="0" eaLnBrk="1" latinLnBrk="0" hangingPunct="1">
                <a:defRPr sz="4300" kern="1200">
                  <a:solidFill>
                    <a:schemeClr val="lt1"/>
                  </a:solidFill>
                  <a:latin typeface="+mn-lt"/>
                  <a:ea typeface="+mn-ea"/>
                  <a:cs typeface="+mn-cs"/>
                </a:defRPr>
              </a:lvl4pPr>
              <a:lvl5pPr marL="4354556" algn="l" defTabSz="2177278" rtl="0" eaLnBrk="1" latinLnBrk="0" hangingPunct="1">
                <a:defRPr sz="4300" kern="1200">
                  <a:solidFill>
                    <a:schemeClr val="lt1"/>
                  </a:solidFill>
                  <a:latin typeface="+mn-lt"/>
                  <a:ea typeface="+mn-ea"/>
                  <a:cs typeface="+mn-cs"/>
                </a:defRPr>
              </a:lvl5pPr>
              <a:lvl6pPr marL="5443195" algn="l" defTabSz="2177278" rtl="0" eaLnBrk="1" latinLnBrk="0" hangingPunct="1">
                <a:defRPr sz="4300" kern="1200">
                  <a:solidFill>
                    <a:schemeClr val="lt1"/>
                  </a:solidFill>
                  <a:latin typeface="+mn-lt"/>
                  <a:ea typeface="+mn-ea"/>
                  <a:cs typeface="+mn-cs"/>
                </a:defRPr>
              </a:lvl6pPr>
              <a:lvl7pPr marL="6531834" algn="l" defTabSz="2177278" rtl="0" eaLnBrk="1" latinLnBrk="0" hangingPunct="1">
                <a:defRPr sz="4300" kern="1200">
                  <a:solidFill>
                    <a:schemeClr val="lt1"/>
                  </a:solidFill>
                  <a:latin typeface="+mn-lt"/>
                  <a:ea typeface="+mn-ea"/>
                  <a:cs typeface="+mn-cs"/>
                </a:defRPr>
              </a:lvl7pPr>
              <a:lvl8pPr marL="7620472" algn="l" defTabSz="2177278" rtl="0" eaLnBrk="1" latinLnBrk="0" hangingPunct="1">
                <a:defRPr sz="4300" kern="1200">
                  <a:solidFill>
                    <a:schemeClr val="lt1"/>
                  </a:solidFill>
                  <a:latin typeface="+mn-lt"/>
                  <a:ea typeface="+mn-ea"/>
                  <a:cs typeface="+mn-cs"/>
                </a:defRPr>
              </a:lvl8pPr>
              <a:lvl9pPr marL="8709111" algn="l" defTabSz="2177278" rtl="0" eaLnBrk="1" latinLnBrk="0" hangingPunct="1">
                <a:defRPr sz="4300" kern="1200">
                  <a:solidFill>
                    <a:schemeClr val="lt1"/>
                  </a:solidFill>
                  <a:latin typeface="+mn-lt"/>
                  <a:ea typeface="+mn-ea"/>
                  <a:cs typeface="+mn-cs"/>
                </a:defRPr>
              </a:lvl9pPr>
            </a:lstStyle>
            <a:p>
              <a:pPr algn="ctr"/>
              <a:endParaRPr lang="nb-NO" sz="4300"/>
            </a:p>
          </p:txBody>
        </p:sp>
      </p:grpSp>
    </p:spTree>
    <p:extLst>
      <p:ext uri="{BB962C8B-B14F-4D97-AF65-F5344CB8AC3E}">
        <p14:creationId xmlns:p14="http://schemas.microsoft.com/office/powerpoint/2010/main" val="1643857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6" r:id="rId3"/>
    <p:sldLayoutId id="2147483651" r:id="rId4"/>
    <p:sldLayoutId id="2147483656" r:id="rId5"/>
    <p:sldLayoutId id="2147483673" r:id="rId6"/>
    <p:sldLayoutId id="2147483657" r:id="rId7"/>
    <p:sldLayoutId id="2147483652" r:id="rId8"/>
    <p:sldLayoutId id="2147483679" r:id="rId9"/>
    <p:sldLayoutId id="2147483653" r:id="rId10"/>
    <p:sldLayoutId id="2147483654" r:id="rId11"/>
    <p:sldLayoutId id="2147483655" r:id="rId12"/>
    <p:sldLayoutId id="2147483707" r:id="rId13"/>
    <p:sldLayoutId id="2147483710" r:id="rId14"/>
  </p:sldLayoutIdLst>
  <p:hf hdr="0" ftr="0" dt="0"/>
  <p:txStyles>
    <p:titleStyle>
      <a:lvl1pPr algn="l" defTabSz="914537" rtl="0" eaLnBrk="1" latinLnBrk="0" hangingPunct="1">
        <a:lnSpc>
          <a:spcPct val="100000"/>
        </a:lnSpc>
        <a:spcBef>
          <a:spcPct val="0"/>
        </a:spcBef>
        <a:buNone/>
        <a:defRPr sz="4300" kern="1200">
          <a:solidFill>
            <a:schemeClr val="tx2"/>
          </a:solidFill>
          <a:latin typeface="+mj-lt"/>
          <a:ea typeface="+mj-ea"/>
          <a:cs typeface="+mj-cs"/>
        </a:defRPr>
      </a:lvl1pPr>
    </p:titleStyle>
    <p:bodyStyle>
      <a:lvl1pPr marL="396079" indent="-216043" algn="l" defTabSz="914537" rtl="0" eaLnBrk="1" latinLnBrk="0" hangingPunct="1">
        <a:lnSpc>
          <a:spcPct val="110000"/>
        </a:lnSpc>
        <a:spcBef>
          <a:spcPts val="1000"/>
        </a:spcBef>
        <a:buFont typeface="Arial" panose="020B0604020202020204" pitchFamily="34" charset="0"/>
        <a:buChar char="•"/>
        <a:defRPr sz="2400" kern="1200">
          <a:solidFill>
            <a:schemeClr val="tx2"/>
          </a:solidFill>
          <a:latin typeface="+mn-lt"/>
          <a:ea typeface="+mn-ea"/>
          <a:cs typeface="+mn-cs"/>
        </a:defRPr>
      </a:lvl1pPr>
      <a:lvl2pPr marL="576115" indent="-216043" algn="l" defTabSz="914537" rtl="0" eaLnBrk="1" latinLnBrk="0" hangingPunct="1">
        <a:lnSpc>
          <a:spcPct val="110000"/>
        </a:lnSpc>
        <a:spcBef>
          <a:spcPts val="500"/>
        </a:spcBef>
        <a:buFont typeface="Arial" panose="020B0604020202020204" pitchFamily="34" charset="0"/>
        <a:buChar char="•"/>
        <a:defRPr sz="1800" kern="1200">
          <a:solidFill>
            <a:schemeClr val="tx2"/>
          </a:solidFill>
          <a:latin typeface="+mn-lt"/>
          <a:ea typeface="+mn-ea"/>
          <a:cs typeface="+mn-cs"/>
        </a:defRPr>
      </a:lvl2pPr>
      <a:lvl3pPr marL="756151" indent="-216043" algn="l" defTabSz="914537"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3pPr>
      <a:lvl4pPr marL="936187"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4pPr>
      <a:lvl5pPr marL="1116223"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977"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246"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514"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783"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537" rtl="0" eaLnBrk="1" latinLnBrk="0" hangingPunct="1">
        <a:defRPr sz="1800" kern="1200">
          <a:solidFill>
            <a:schemeClr val="tx1"/>
          </a:solidFill>
          <a:latin typeface="+mn-lt"/>
          <a:ea typeface="+mn-ea"/>
          <a:cs typeface="+mn-cs"/>
        </a:defRPr>
      </a:lvl1pPr>
      <a:lvl2pPr marL="457268" algn="l" defTabSz="914537" rtl="0" eaLnBrk="1" latinLnBrk="0" hangingPunct="1">
        <a:defRPr sz="1800" kern="1200">
          <a:solidFill>
            <a:schemeClr val="tx1"/>
          </a:solidFill>
          <a:latin typeface="+mn-lt"/>
          <a:ea typeface="+mn-ea"/>
          <a:cs typeface="+mn-cs"/>
        </a:defRPr>
      </a:lvl2pPr>
      <a:lvl3pPr marL="914537" algn="l" defTabSz="914537" rtl="0" eaLnBrk="1" latinLnBrk="0" hangingPunct="1">
        <a:defRPr sz="1800" kern="1200">
          <a:solidFill>
            <a:schemeClr val="tx1"/>
          </a:solidFill>
          <a:latin typeface="+mn-lt"/>
          <a:ea typeface="+mn-ea"/>
          <a:cs typeface="+mn-cs"/>
        </a:defRPr>
      </a:lvl3pPr>
      <a:lvl4pPr marL="1371806" algn="l" defTabSz="914537" rtl="0" eaLnBrk="1" latinLnBrk="0" hangingPunct="1">
        <a:defRPr sz="1800" kern="1200">
          <a:solidFill>
            <a:schemeClr val="tx1"/>
          </a:solidFill>
          <a:latin typeface="+mn-lt"/>
          <a:ea typeface="+mn-ea"/>
          <a:cs typeface="+mn-cs"/>
        </a:defRPr>
      </a:lvl4pPr>
      <a:lvl5pPr marL="1829074" algn="l" defTabSz="914537" rtl="0" eaLnBrk="1" latinLnBrk="0" hangingPunct="1">
        <a:defRPr sz="1800" kern="1200">
          <a:solidFill>
            <a:schemeClr val="tx1"/>
          </a:solidFill>
          <a:latin typeface="+mn-lt"/>
          <a:ea typeface="+mn-ea"/>
          <a:cs typeface="+mn-cs"/>
        </a:defRPr>
      </a:lvl5pPr>
      <a:lvl6pPr marL="2286343" algn="l" defTabSz="914537" rtl="0" eaLnBrk="1" latinLnBrk="0" hangingPunct="1">
        <a:defRPr sz="1800" kern="1200">
          <a:solidFill>
            <a:schemeClr val="tx1"/>
          </a:solidFill>
          <a:latin typeface="+mn-lt"/>
          <a:ea typeface="+mn-ea"/>
          <a:cs typeface="+mn-cs"/>
        </a:defRPr>
      </a:lvl6pPr>
      <a:lvl7pPr marL="2743612" algn="l" defTabSz="914537" rtl="0" eaLnBrk="1" latinLnBrk="0" hangingPunct="1">
        <a:defRPr sz="1800" kern="1200">
          <a:solidFill>
            <a:schemeClr val="tx1"/>
          </a:solidFill>
          <a:latin typeface="+mn-lt"/>
          <a:ea typeface="+mn-ea"/>
          <a:cs typeface="+mn-cs"/>
        </a:defRPr>
      </a:lvl7pPr>
      <a:lvl8pPr marL="3200880" algn="l" defTabSz="914537" rtl="0" eaLnBrk="1" latinLnBrk="0" hangingPunct="1">
        <a:defRPr sz="1800" kern="1200">
          <a:solidFill>
            <a:schemeClr val="tx1"/>
          </a:solidFill>
          <a:latin typeface="+mn-lt"/>
          <a:ea typeface="+mn-ea"/>
          <a:cs typeface="+mn-cs"/>
        </a:defRPr>
      </a:lvl8pPr>
      <a:lvl9pPr marL="3658148" algn="l" defTabSz="91453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954182" y="887946"/>
            <a:ext cx="9001711" cy="926662"/>
          </a:xfrm>
          <a:prstGeom prst="rect">
            <a:avLst/>
          </a:prstGeom>
          <a:blipFill dpi="0" rotWithShape="1">
            <a:blip r:embed="rId17"/>
            <a:srcRect/>
            <a:tile tx="0" ty="0" sx="100000" sy="100000" flip="xy" algn="bl"/>
          </a:blipFill>
        </p:spPr>
        <p:txBody>
          <a:bodyPr vert="horz" lIns="0" tIns="0" rIns="0" bIns="270054" rtlCol="0" anchor="ctr" anchorCtr="0">
            <a:spAutoFit/>
          </a:bodyPr>
          <a:lstStyle/>
          <a:p>
            <a:r>
              <a:rPr lang="nb-NO"/>
              <a:t>Klikk for å redigere tittelstil</a:t>
            </a:r>
          </a:p>
        </p:txBody>
      </p:sp>
      <p:sp>
        <p:nvSpPr>
          <p:cNvPr id="3" name="Plassholder for tekst 2"/>
          <p:cNvSpPr>
            <a:spLocks noGrp="1"/>
          </p:cNvSpPr>
          <p:nvPr>
            <p:ph type="body" idx="1"/>
          </p:nvPr>
        </p:nvSpPr>
        <p:spPr>
          <a:xfrm>
            <a:off x="954182" y="2700338"/>
            <a:ext cx="9001711" cy="3420428"/>
          </a:xfrm>
          <a:prstGeom prst="rect">
            <a:avLst/>
          </a:prstGeom>
        </p:spPr>
        <p:txBody>
          <a:bodyPr vert="horz" lIns="0" tIns="0" rIns="0" bIns="0" rtlCol="0">
            <a:no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2"/>
          </p:nvPr>
        </p:nvSpPr>
        <p:spPr>
          <a:xfrm>
            <a:off x="9109671" y="6255782"/>
            <a:ext cx="846221" cy="184666"/>
          </a:xfrm>
          <a:prstGeom prst="rect">
            <a:avLst/>
          </a:prstGeom>
        </p:spPr>
        <p:txBody>
          <a:bodyPr vert="horz" lIns="0" tIns="0" rIns="0" bIns="0" rtlCol="0" anchor="ctr">
            <a:normAutofit/>
          </a:bodyPr>
          <a:lstStyle>
            <a:lvl1pPr algn="r">
              <a:defRPr sz="1200">
                <a:solidFill>
                  <a:schemeClr val="tx2"/>
                </a:solidFill>
              </a:defRPr>
            </a:lvl1pPr>
          </a:lstStyle>
          <a:p>
            <a:r>
              <a:rPr lang="nb-NO"/>
              <a:t>Month 2016</a:t>
            </a:r>
          </a:p>
        </p:txBody>
      </p:sp>
      <p:sp>
        <p:nvSpPr>
          <p:cNvPr id="5" name="Plassholder for bunntekst 4"/>
          <p:cNvSpPr>
            <a:spLocks noGrp="1"/>
          </p:cNvSpPr>
          <p:nvPr>
            <p:ph type="ftr" sz="quarter" idx="3"/>
          </p:nvPr>
        </p:nvSpPr>
        <p:spPr>
          <a:xfrm>
            <a:off x="954183" y="6255782"/>
            <a:ext cx="7443537" cy="184666"/>
          </a:xfrm>
          <a:prstGeom prst="rect">
            <a:avLst/>
          </a:prstGeom>
        </p:spPr>
        <p:txBody>
          <a:bodyPr vert="horz" lIns="0" tIns="0" rIns="0" bIns="0" rtlCol="0" anchor="ctr">
            <a:normAutofit/>
          </a:bodyPr>
          <a:lstStyle>
            <a:lvl1pPr algn="l">
              <a:defRPr sz="1200">
                <a:solidFill>
                  <a:schemeClr val="tx2"/>
                </a:solidFill>
              </a:defRPr>
            </a:lvl1pPr>
          </a:lstStyle>
          <a:p>
            <a:endParaRPr lang="nb-NO"/>
          </a:p>
        </p:txBody>
      </p:sp>
      <p:sp>
        <p:nvSpPr>
          <p:cNvPr id="6" name="Plassholder for lysbildenummer 5"/>
          <p:cNvSpPr>
            <a:spLocks noGrp="1"/>
          </p:cNvSpPr>
          <p:nvPr>
            <p:ph type="sldNum" sz="quarter" idx="4"/>
          </p:nvPr>
        </p:nvSpPr>
        <p:spPr>
          <a:xfrm>
            <a:off x="459087" y="6255782"/>
            <a:ext cx="308812" cy="184666"/>
          </a:xfrm>
          <a:prstGeom prst="rect">
            <a:avLst/>
          </a:prstGeom>
        </p:spPr>
        <p:txBody>
          <a:bodyPr vert="horz" lIns="0" tIns="0" rIns="0" bIns="0" rtlCol="0" anchor="ctr">
            <a:normAutofit/>
          </a:bodyPr>
          <a:lstStyle>
            <a:lvl1pPr algn="l">
              <a:defRPr sz="1200">
                <a:solidFill>
                  <a:schemeClr val="tx2"/>
                </a:solidFill>
              </a:defRPr>
            </a:lvl1pPr>
          </a:lstStyle>
          <a:p>
            <a:fld id="{5751DFAA-887F-4071-8EAD-E8CA316FCF06}" type="slidenum">
              <a:rPr lang="nb-NO" smtClean="0"/>
              <a:pPr/>
              <a:t>‹#›</a:t>
            </a:fld>
            <a:endParaRPr lang="nb-NO"/>
          </a:p>
        </p:txBody>
      </p:sp>
      <p:pic>
        <p:nvPicPr>
          <p:cNvPr id="11" name="cyan" hidden="1"/>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6157" y="1"/>
            <a:ext cx="12185844" cy="6861466"/>
          </a:xfrm>
          <a:prstGeom prst="rect">
            <a:avLst/>
          </a:prstGeom>
        </p:spPr>
      </p:pic>
      <p:sp>
        <p:nvSpPr>
          <p:cNvPr id="12" name="Fokustekst" hidden="1"/>
          <p:cNvSpPr txBox="1"/>
          <p:nvPr userDrawn="1"/>
        </p:nvSpPr>
        <p:spPr>
          <a:xfrm>
            <a:off x="6244093" y="3028450"/>
            <a:ext cx="2971993" cy="1199293"/>
          </a:xfrm>
          <a:prstGeom prst="rect">
            <a:avLst/>
          </a:prstGeom>
          <a:noFill/>
        </p:spPr>
        <p:txBody>
          <a:bodyPr wrap="square" lIns="45729" tIns="0" rIns="45729" bIns="0" rtlCol="0" anchor="t">
            <a:normAutofit/>
          </a:bodyPr>
          <a:lstStyle/>
          <a:p>
            <a:r>
              <a:rPr lang="en-GB" sz="2000" err="1">
                <a:solidFill>
                  <a:schemeClr val="tx2"/>
                </a:solidFill>
              </a:rPr>
              <a:t>Klikk</a:t>
            </a:r>
            <a:r>
              <a:rPr lang="en-GB" sz="2000" baseline="0">
                <a:solidFill>
                  <a:schemeClr val="tx2"/>
                </a:solidFill>
              </a:rPr>
              <a:t> for å </a:t>
            </a:r>
            <a:r>
              <a:rPr lang="en-GB" sz="2000" baseline="0" err="1">
                <a:solidFill>
                  <a:schemeClr val="tx2"/>
                </a:solidFill>
              </a:rPr>
              <a:t>redigere</a:t>
            </a:r>
            <a:r>
              <a:rPr lang="en-GB" sz="2000" baseline="0">
                <a:solidFill>
                  <a:schemeClr val="tx2"/>
                </a:solidFill>
              </a:rPr>
              <a:t> </a:t>
            </a:r>
            <a:r>
              <a:rPr lang="en-GB" sz="2000" baseline="0" err="1">
                <a:solidFill>
                  <a:schemeClr val="tx2"/>
                </a:solidFill>
              </a:rPr>
              <a:t>tekst</a:t>
            </a:r>
            <a:endParaRPr lang="en-GB" sz="2000">
              <a:solidFill>
                <a:schemeClr val="tx2"/>
              </a:solidFill>
            </a:endParaRPr>
          </a:p>
        </p:txBody>
      </p:sp>
      <p:grpSp>
        <p:nvGrpSpPr>
          <p:cNvPr id="13" name="Fokuspunkt" hidden="1"/>
          <p:cNvGrpSpPr/>
          <p:nvPr userDrawn="1"/>
        </p:nvGrpSpPr>
        <p:grpSpPr>
          <a:xfrm>
            <a:off x="3314406" y="2618899"/>
            <a:ext cx="2797068" cy="1620203"/>
            <a:chOff x="8236529" y="3435928"/>
            <a:chExt cx="5593771" cy="3240405"/>
          </a:xfrm>
        </p:grpSpPr>
        <p:sp>
          <p:nvSpPr>
            <p:cNvPr id="14" name="Ellipse 13"/>
            <p:cNvSpPr/>
            <p:nvPr userDrawn="1"/>
          </p:nvSpPr>
          <p:spPr>
            <a:xfrm>
              <a:off x="8605574" y="3804973"/>
              <a:ext cx="2502313" cy="2502313"/>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15" name="Ellipse 14"/>
            <p:cNvSpPr/>
            <p:nvPr userDrawn="1"/>
          </p:nvSpPr>
          <p:spPr>
            <a:xfrm>
              <a:off x="8236529" y="3435928"/>
              <a:ext cx="3240405" cy="3240405"/>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cxnSp>
          <p:nvCxnSpPr>
            <p:cNvPr id="16" name="Rett linje 15"/>
            <p:cNvCxnSpPr/>
            <p:nvPr userDrawn="1"/>
          </p:nvCxnSpPr>
          <p:spPr>
            <a:xfrm>
              <a:off x="10657830" y="5033616"/>
              <a:ext cx="3172470" cy="0"/>
            </a:xfrm>
            <a:prstGeom prst="line">
              <a:avLst/>
            </a:prstGeom>
            <a:ln w="38100">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sp>
          <p:nvSpPr>
            <p:cNvPr id="17" name="Ellipse 16"/>
            <p:cNvSpPr/>
            <p:nvPr userDrawn="1"/>
          </p:nvSpPr>
          <p:spPr>
            <a:xfrm>
              <a:off x="9055630" y="4255029"/>
              <a:ext cx="1602200" cy="1602200"/>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grpSp>
      <p:pic>
        <p:nvPicPr>
          <p:cNvPr id="8" name="magenta" hidden="1"/>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0" y="0"/>
            <a:ext cx="12189092" cy="6858000"/>
          </a:xfrm>
          <a:prstGeom prst="rect">
            <a:avLst/>
          </a:prstGeom>
        </p:spPr>
      </p:pic>
      <p:pic>
        <p:nvPicPr>
          <p:cNvPr id="18" name="gul" hidden="1"/>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0" y="0"/>
            <a:ext cx="12189092" cy="6858000"/>
          </a:xfrm>
          <a:prstGeom prst="rect">
            <a:avLst/>
          </a:prstGeom>
        </p:spPr>
      </p:pic>
      <p:pic>
        <p:nvPicPr>
          <p:cNvPr id="7" name="gronn" hidden="1"/>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0" y="0"/>
            <a:ext cx="12189092" cy="6858000"/>
          </a:xfrm>
          <a:prstGeom prst="rect">
            <a:avLst/>
          </a:prstGeom>
        </p:spPr>
      </p:pic>
      <p:pic>
        <p:nvPicPr>
          <p:cNvPr id="20" name="sinteflogo"/>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a:off x="10793051" y="6255782"/>
            <a:ext cx="981013" cy="214063"/>
          </a:xfrm>
          <a:prstGeom prst="rect">
            <a:avLst/>
          </a:prstGeom>
        </p:spPr>
      </p:pic>
    </p:spTree>
    <p:extLst>
      <p:ext uri="{BB962C8B-B14F-4D97-AF65-F5344CB8AC3E}">
        <p14:creationId xmlns:p14="http://schemas.microsoft.com/office/powerpoint/2010/main" val="3623041008"/>
      </p:ext>
    </p:extLst>
  </p:cSld>
  <p:clrMap bg1="dk1" tx1="lt1" bg2="dk2" tx2="lt2" accent1="accent1" accent2="accent2" accent3="accent3" accent4="accent4" accent5="accent5" accent6="accent6" hlink="hlink" folHlink="folHlink"/>
  <p:sldLayoutIdLst>
    <p:sldLayoutId id="2147483678" r:id="rId1"/>
    <p:sldLayoutId id="2147483661" r:id="rId2"/>
    <p:sldLayoutId id="2147483663" r:id="rId3"/>
    <p:sldLayoutId id="2147483674" r:id="rId4"/>
    <p:sldLayoutId id="2147483664" r:id="rId5"/>
    <p:sldLayoutId id="2147483666" r:id="rId6"/>
    <p:sldLayoutId id="2147483680" r:id="rId7"/>
    <p:sldLayoutId id="2147483667" r:id="rId8"/>
    <p:sldLayoutId id="2147483672" r:id="rId9"/>
    <p:sldLayoutId id="2147483675" r:id="rId10"/>
    <p:sldLayoutId id="2147483677" r:id="rId11"/>
    <p:sldLayoutId id="2147483668" r:id="rId12"/>
    <p:sldLayoutId id="2147483669" r:id="rId13"/>
    <p:sldLayoutId id="2147483708" r:id="rId14"/>
    <p:sldLayoutId id="2147483709" r:id="rId15"/>
  </p:sldLayoutIdLst>
  <p:hf hdr="0" ftr="0" dt="0"/>
  <p:txStyles>
    <p:titleStyle>
      <a:lvl1pPr algn="l" defTabSz="914537" rtl="0" eaLnBrk="1" latinLnBrk="0" hangingPunct="1">
        <a:lnSpc>
          <a:spcPct val="100000"/>
        </a:lnSpc>
        <a:spcBef>
          <a:spcPct val="0"/>
        </a:spcBef>
        <a:buNone/>
        <a:defRPr sz="4300" kern="1200">
          <a:solidFill>
            <a:schemeClr val="tx2"/>
          </a:solidFill>
          <a:latin typeface="+mj-lt"/>
          <a:ea typeface="+mj-ea"/>
          <a:cs typeface="+mj-cs"/>
        </a:defRPr>
      </a:lvl1pPr>
    </p:titleStyle>
    <p:bodyStyle>
      <a:lvl1pPr marL="396079" indent="-216043" algn="l" defTabSz="914537" rtl="0" eaLnBrk="1" latinLnBrk="0" hangingPunct="1">
        <a:lnSpc>
          <a:spcPct val="110000"/>
        </a:lnSpc>
        <a:spcBef>
          <a:spcPts val="1000"/>
        </a:spcBef>
        <a:buFont typeface="Arial" panose="020B0604020202020204" pitchFamily="34" charset="0"/>
        <a:buChar char="•"/>
        <a:defRPr sz="2400" kern="1200">
          <a:solidFill>
            <a:schemeClr val="tx2"/>
          </a:solidFill>
          <a:latin typeface="+mn-lt"/>
          <a:ea typeface="+mn-ea"/>
          <a:cs typeface="+mn-cs"/>
        </a:defRPr>
      </a:lvl1pPr>
      <a:lvl2pPr marL="576115" indent="-216043" algn="l" defTabSz="914537" rtl="0" eaLnBrk="1" latinLnBrk="0" hangingPunct="1">
        <a:lnSpc>
          <a:spcPct val="110000"/>
        </a:lnSpc>
        <a:spcBef>
          <a:spcPts val="500"/>
        </a:spcBef>
        <a:buFont typeface="Arial" panose="020B0604020202020204" pitchFamily="34" charset="0"/>
        <a:buChar char="•"/>
        <a:defRPr sz="1800" kern="1200">
          <a:solidFill>
            <a:schemeClr val="tx2"/>
          </a:solidFill>
          <a:latin typeface="+mn-lt"/>
          <a:ea typeface="+mn-ea"/>
          <a:cs typeface="+mn-cs"/>
        </a:defRPr>
      </a:lvl2pPr>
      <a:lvl3pPr marL="756151" indent="-216043" algn="l" defTabSz="914537"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3pPr>
      <a:lvl4pPr marL="936187"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4pPr>
      <a:lvl5pPr marL="1116223"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977"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246"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514"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783"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537" rtl="0" eaLnBrk="1" latinLnBrk="0" hangingPunct="1">
        <a:defRPr sz="1800" kern="1200">
          <a:solidFill>
            <a:schemeClr val="tx1"/>
          </a:solidFill>
          <a:latin typeface="+mn-lt"/>
          <a:ea typeface="+mn-ea"/>
          <a:cs typeface="+mn-cs"/>
        </a:defRPr>
      </a:lvl1pPr>
      <a:lvl2pPr marL="457268" algn="l" defTabSz="914537" rtl="0" eaLnBrk="1" latinLnBrk="0" hangingPunct="1">
        <a:defRPr sz="1800" kern="1200">
          <a:solidFill>
            <a:schemeClr val="tx1"/>
          </a:solidFill>
          <a:latin typeface="+mn-lt"/>
          <a:ea typeface="+mn-ea"/>
          <a:cs typeface="+mn-cs"/>
        </a:defRPr>
      </a:lvl2pPr>
      <a:lvl3pPr marL="914537" algn="l" defTabSz="914537" rtl="0" eaLnBrk="1" latinLnBrk="0" hangingPunct="1">
        <a:defRPr sz="1800" kern="1200">
          <a:solidFill>
            <a:schemeClr val="tx1"/>
          </a:solidFill>
          <a:latin typeface="+mn-lt"/>
          <a:ea typeface="+mn-ea"/>
          <a:cs typeface="+mn-cs"/>
        </a:defRPr>
      </a:lvl3pPr>
      <a:lvl4pPr marL="1371806" algn="l" defTabSz="914537" rtl="0" eaLnBrk="1" latinLnBrk="0" hangingPunct="1">
        <a:defRPr sz="1800" kern="1200">
          <a:solidFill>
            <a:schemeClr val="tx1"/>
          </a:solidFill>
          <a:latin typeface="+mn-lt"/>
          <a:ea typeface="+mn-ea"/>
          <a:cs typeface="+mn-cs"/>
        </a:defRPr>
      </a:lvl4pPr>
      <a:lvl5pPr marL="1829074" algn="l" defTabSz="914537" rtl="0" eaLnBrk="1" latinLnBrk="0" hangingPunct="1">
        <a:defRPr sz="1800" kern="1200">
          <a:solidFill>
            <a:schemeClr val="tx1"/>
          </a:solidFill>
          <a:latin typeface="+mn-lt"/>
          <a:ea typeface="+mn-ea"/>
          <a:cs typeface="+mn-cs"/>
        </a:defRPr>
      </a:lvl5pPr>
      <a:lvl6pPr marL="2286343" algn="l" defTabSz="914537" rtl="0" eaLnBrk="1" latinLnBrk="0" hangingPunct="1">
        <a:defRPr sz="1800" kern="1200">
          <a:solidFill>
            <a:schemeClr val="tx1"/>
          </a:solidFill>
          <a:latin typeface="+mn-lt"/>
          <a:ea typeface="+mn-ea"/>
          <a:cs typeface="+mn-cs"/>
        </a:defRPr>
      </a:lvl6pPr>
      <a:lvl7pPr marL="2743612" algn="l" defTabSz="914537" rtl="0" eaLnBrk="1" latinLnBrk="0" hangingPunct="1">
        <a:defRPr sz="1800" kern="1200">
          <a:solidFill>
            <a:schemeClr val="tx1"/>
          </a:solidFill>
          <a:latin typeface="+mn-lt"/>
          <a:ea typeface="+mn-ea"/>
          <a:cs typeface="+mn-cs"/>
        </a:defRPr>
      </a:lvl7pPr>
      <a:lvl8pPr marL="3200880" algn="l" defTabSz="914537" rtl="0" eaLnBrk="1" latinLnBrk="0" hangingPunct="1">
        <a:defRPr sz="1800" kern="1200">
          <a:solidFill>
            <a:schemeClr val="tx1"/>
          </a:solidFill>
          <a:latin typeface="+mn-lt"/>
          <a:ea typeface="+mn-ea"/>
          <a:cs typeface="+mn-cs"/>
        </a:defRPr>
      </a:lvl8pPr>
      <a:lvl9pPr marL="3658148" algn="l" defTabSz="91453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954182" y="887946"/>
            <a:ext cx="9001711" cy="926662"/>
          </a:xfrm>
          <a:prstGeom prst="rect">
            <a:avLst/>
          </a:prstGeom>
          <a:blipFill dpi="0" rotWithShape="1">
            <a:blip r:embed="rId13"/>
            <a:srcRect/>
            <a:tile tx="0" ty="0" sx="100000" sy="100000" flip="xy" algn="bl"/>
          </a:blipFill>
        </p:spPr>
        <p:txBody>
          <a:bodyPr vert="horz" lIns="0" tIns="0" rIns="0" bIns="270054" rtlCol="0" anchor="ctr" anchorCtr="0">
            <a:spAutoFit/>
          </a:bodyPr>
          <a:lstStyle/>
          <a:p>
            <a:r>
              <a:rPr lang="nb-NO"/>
              <a:t>Klikk for å redigere tittelstil</a:t>
            </a:r>
          </a:p>
        </p:txBody>
      </p:sp>
      <p:sp>
        <p:nvSpPr>
          <p:cNvPr id="3" name="Plassholder for tekst 2"/>
          <p:cNvSpPr>
            <a:spLocks noGrp="1"/>
          </p:cNvSpPr>
          <p:nvPr>
            <p:ph type="body" idx="1"/>
          </p:nvPr>
        </p:nvSpPr>
        <p:spPr>
          <a:xfrm>
            <a:off x="954182" y="2700338"/>
            <a:ext cx="9001711" cy="3420428"/>
          </a:xfrm>
          <a:prstGeom prst="rect">
            <a:avLst/>
          </a:prstGeom>
        </p:spPr>
        <p:txBody>
          <a:bodyPr vert="horz" wrap="square" lIns="0" tIns="0" rIns="0" bIns="0" rtlCol="0">
            <a:no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2"/>
          </p:nvPr>
        </p:nvSpPr>
        <p:spPr>
          <a:xfrm>
            <a:off x="9109672" y="6255782"/>
            <a:ext cx="846221" cy="184666"/>
          </a:xfrm>
          <a:prstGeom prst="rect">
            <a:avLst/>
          </a:prstGeom>
        </p:spPr>
        <p:txBody>
          <a:bodyPr vert="horz" lIns="0" tIns="0" rIns="0" bIns="0" rtlCol="0" anchor="ctr">
            <a:normAutofit/>
          </a:bodyPr>
          <a:lstStyle>
            <a:lvl1pPr algn="r">
              <a:defRPr sz="1200">
                <a:solidFill>
                  <a:schemeClr val="tx2"/>
                </a:solidFill>
              </a:defRPr>
            </a:lvl1pPr>
          </a:lstStyle>
          <a:p>
            <a:r>
              <a:rPr lang="nb-NO" err="1">
                <a:solidFill>
                  <a:srgbClr val="003C65"/>
                </a:solidFill>
              </a:rPr>
              <a:t>Month</a:t>
            </a:r>
            <a:r>
              <a:rPr lang="nb-NO">
                <a:solidFill>
                  <a:srgbClr val="003C65"/>
                </a:solidFill>
              </a:rPr>
              <a:t> 2016</a:t>
            </a:r>
          </a:p>
        </p:txBody>
      </p:sp>
      <p:sp>
        <p:nvSpPr>
          <p:cNvPr id="5" name="Plassholder for bunntekst 4"/>
          <p:cNvSpPr>
            <a:spLocks noGrp="1"/>
          </p:cNvSpPr>
          <p:nvPr>
            <p:ph type="ftr" sz="quarter" idx="3"/>
          </p:nvPr>
        </p:nvSpPr>
        <p:spPr>
          <a:xfrm>
            <a:off x="954183" y="6255782"/>
            <a:ext cx="7443537" cy="184666"/>
          </a:xfrm>
          <a:prstGeom prst="rect">
            <a:avLst/>
          </a:prstGeom>
        </p:spPr>
        <p:txBody>
          <a:bodyPr vert="horz" lIns="0" tIns="0" rIns="0" bIns="0" rtlCol="0" anchor="ctr">
            <a:normAutofit/>
          </a:bodyPr>
          <a:lstStyle>
            <a:lvl1pPr algn="l">
              <a:defRPr sz="1200">
                <a:solidFill>
                  <a:schemeClr val="tx2"/>
                </a:solidFill>
              </a:defRPr>
            </a:lvl1pPr>
          </a:lstStyle>
          <a:p>
            <a:endParaRPr lang="nb-NO">
              <a:solidFill>
                <a:srgbClr val="003C65"/>
              </a:solidFill>
            </a:endParaRPr>
          </a:p>
        </p:txBody>
      </p:sp>
      <p:sp>
        <p:nvSpPr>
          <p:cNvPr id="6" name="Plassholder for lysbildenummer 5"/>
          <p:cNvSpPr>
            <a:spLocks noGrp="1"/>
          </p:cNvSpPr>
          <p:nvPr>
            <p:ph type="sldNum" sz="quarter" idx="4"/>
          </p:nvPr>
        </p:nvSpPr>
        <p:spPr>
          <a:xfrm>
            <a:off x="459087" y="6255782"/>
            <a:ext cx="308812" cy="184666"/>
          </a:xfrm>
          <a:prstGeom prst="rect">
            <a:avLst/>
          </a:prstGeom>
        </p:spPr>
        <p:txBody>
          <a:bodyPr vert="horz" lIns="0" tIns="0" rIns="0" bIns="0" rtlCol="0" anchor="ctr">
            <a:normAutofit/>
          </a:bodyPr>
          <a:lstStyle>
            <a:lvl1pPr algn="l">
              <a:defRPr sz="1200">
                <a:solidFill>
                  <a:schemeClr val="tx2"/>
                </a:solidFill>
              </a:defRPr>
            </a:lvl1pPr>
          </a:lstStyle>
          <a:p>
            <a:fld id="{5751DFAA-887F-4071-8EAD-E8CA316FCF06}" type="slidenum">
              <a:rPr lang="nb-NO" smtClean="0">
                <a:solidFill>
                  <a:srgbClr val="003C65"/>
                </a:solidFill>
              </a:rPr>
              <a:pPr/>
              <a:t>‹#›</a:t>
            </a:fld>
            <a:endParaRPr lang="nb-NO">
              <a:solidFill>
                <a:srgbClr val="003C65"/>
              </a:solidFill>
            </a:endParaRPr>
          </a:p>
        </p:txBody>
      </p:sp>
      <p:pic>
        <p:nvPicPr>
          <p:cNvPr id="11" name="cyan" hidden="1"/>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0" y="1"/>
            <a:ext cx="12185844" cy="6861466"/>
          </a:xfrm>
          <a:prstGeom prst="rect">
            <a:avLst/>
          </a:prstGeom>
        </p:spPr>
      </p:pic>
      <p:sp>
        <p:nvSpPr>
          <p:cNvPr id="12" name="Fokustekst" hidden="1"/>
          <p:cNvSpPr txBox="1"/>
          <p:nvPr userDrawn="1"/>
        </p:nvSpPr>
        <p:spPr>
          <a:xfrm>
            <a:off x="6050666" y="3028450"/>
            <a:ext cx="2971993" cy="1199293"/>
          </a:xfrm>
          <a:prstGeom prst="rect">
            <a:avLst/>
          </a:prstGeom>
          <a:noFill/>
        </p:spPr>
        <p:txBody>
          <a:bodyPr wrap="square" lIns="45729" tIns="0" rIns="45729" bIns="0" rtlCol="0" anchor="t">
            <a:normAutofit/>
          </a:bodyPr>
          <a:lstStyle/>
          <a:p>
            <a:r>
              <a:rPr lang="en-GB" sz="2000" err="1">
                <a:solidFill>
                  <a:srgbClr val="003C65"/>
                </a:solidFill>
              </a:rPr>
              <a:t>Klikk</a:t>
            </a:r>
            <a:r>
              <a:rPr lang="en-GB" sz="2000">
                <a:solidFill>
                  <a:srgbClr val="003C65"/>
                </a:solidFill>
              </a:rPr>
              <a:t> for å </a:t>
            </a:r>
            <a:r>
              <a:rPr lang="en-GB" sz="2000" err="1">
                <a:solidFill>
                  <a:srgbClr val="003C65"/>
                </a:solidFill>
              </a:rPr>
              <a:t>redigere</a:t>
            </a:r>
            <a:r>
              <a:rPr lang="en-GB" sz="2000">
                <a:solidFill>
                  <a:srgbClr val="003C65"/>
                </a:solidFill>
              </a:rPr>
              <a:t> </a:t>
            </a:r>
            <a:r>
              <a:rPr lang="en-GB" sz="2000" err="1">
                <a:solidFill>
                  <a:srgbClr val="003C65"/>
                </a:solidFill>
              </a:rPr>
              <a:t>tekst</a:t>
            </a:r>
            <a:endParaRPr lang="en-GB" sz="2000">
              <a:solidFill>
                <a:srgbClr val="003C65"/>
              </a:solidFill>
            </a:endParaRPr>
          </a:p>
        </p:txBody>
      </p:sp>
      <p:grpSp>
        <p:nvGrpSpPr>
          <p:cNvPr id="13" name="Fokuspunkt" hidden="1"/>
          <p:cNvGrpSpPr/>
          <p:nvPr userDrawn="1"/>
        </p:nvGrpSpPr>
        <p:grpSpPr>
          <a:xfrm>
            <a:off x="3003638" y="2618899"/>
            <a:ext cx="2797068" cy="1620203"/>
            <a:chOff x="8236529" y="3435928"/>
            <a:chExt cx="5593771" cy="3240405"/>
          </a:xfrm>
        </p:grpSpPr>
        <p:sp>
          <p:nvSpPr>
            <p:cNvPr id="14" name="Ellipse 13" hidden="1"/>
            <p:cNvSpPr/>
            <p:nvPr userDrawn="1"/>
          </p:nvSpPr>
          <p:spPr>
            <a:xfrm>
              <a:off x="8605574" y="3804973"/>
              <a:ext cx="2502313" cy="250231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5" name="Ellipse 14" hidden="1"/>
            <p:cNvSpPr/>
            <p:nvPr userDrawn="1"/>
          </p:nvSpPr>
          <p:spPr>
            <a:xfrm>
              <a:off x="8236529" y="3435928"/>
              <a:ext cx="3240405" cy="3240405"/>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cxnSp>
          <p:nvCxnSpPr>
            <p:cNvPr id="16" name="Rett linje 15" hidden="1"/>
            <p:cNvCxnSpPr/>
            <p:nvPr userDrawn="1"/>
          </p:nvCxnSpPr>
          <p:spPr>
            <a:xfrm>
              <a:off x="10657830" y="5033616"/>
              <a:ext cx="3172470" cy="0"/>
            </a:xfrm>
            <a:prstGeom prst="line">
              <a:avLst/>
            </a:prstGeom>
            <a:ln w="19050">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sp>
          <p:nvSpPr>
            <p:cNvPr id="17" name="Ellipse 16" hidden="1"/>
            <p:cNvSpPr/>
            <p:nvPr userDrawn="1"/>
          </p:nvSpPr>
          <p:spPr>
            <a:xfrm>
              <a:off x="9055630" y="4255029"/>
              <a:ext cx="1602200" cy="1602200"/>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grpSp>
      <p:pic>
        <p:nvPicPr>
          <p:cNvPr id="8" name="magenta" hidden="1"/>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0" y="0"/>
            <a:ext cx="12189092" cy="6858000"/>
          </a:xfrm>
          <a:prstGeom prst="rect">
            <a:avLst/>
          </a:prstGeom>
        </p:spPr>
      </p:pic>
      <p:pic>
        <p:nvPicPr>
          <p:cNvPr id="18" name="gul" hidden="1"/>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0" y="0"/>
            <a:ext cx="12189092" cy="6858000"/>
          </a:xfrm>
          <a:prstGeom prst="rect">
            <a:avLst/>
          </a:prstGeom>
        </p:spPr>
      </p:pic>
      <p:pic>
        <p:nvPicPr>
          <p:cNvPr id="7" name="gronn" hidden="1"/>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0" y="0"/>
            <a:ext cx="12189092" cy="6858000"/>
          </a:xfrm>
          <a:prstGeom prst="rect">
            <a:avLst/>
          </a:prstGeom>
        </p:spPr>
      </p:pic>
      <p:pic>
        <p:nvPicPr>
          <p:cNvPr id="19" name="sinteflogo"/>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10793051" y="6255782"/>
            <a:ext cx="981013" cy="214063"/>
          </a:xfrm>
          <a:prstGeom prst="rect">
            <a:avLst/>
          </a:prstGeom>
        </p:spPr>
      </p:pic>
      <p:grpSp>
        <p:nvGrpSpPr>
          <p:cNvPr id="29" name="bunnramme" hidden="1"/>
          <p:cNvGrpSpPr/>
          <p:nvPr userDrawn="1"/>
        </p:nvGrpSpPr>
        <p:grpSpPr>
          <a:xfrm>
            <a:off x="1412941" y="2558167"/>
            <a:ext cx="5565274" cy="1990806"/>
            <a:chOff x="2825698" y="5116333"/>
            <a:chExt cx="11129823" cy="3981613"/>
          </a:xfrm>
        </p:grpSpPr>
        <p:sp>
          <p:nvSpPr>
            <p:cNvPr id="30" name="bunnpunkt"/>
            <p:cNvSpPr/>
            <p:nvPr userDrawn="1"/>
          </p:nvSpPr>
          <p:spPr>
            <a:xfrm rot="10800000">
              <a:off x="13739494" y="8881919"/>
              <a:ext cx="216027" cy="216027"/>
            </a:xfrm>
            <a:prstGeom prst="ellipse">
              <a:avLst/>
            </a:prstGeom>
            <a:solidFill>
              <a:schemeClr val="tx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177278" rtl="0" eaLnBrk="1" latinLnBrk="0" hangingPunct="1">
                <a:defRPr sz="4300" kern="1200">
                  <a:solidFill>
                    <a:schemeClr val="lt1"/>
                  </a:solidFill>
                  <a:latin typeface="+mn-lt"/>
                  <a:ea typeface="+mn-ea"/>
                  <a:cs typeface="+mn-cs"/>
                </a:defRPr>
              </a:lvl1pPr>
              <a:lvl2pPr marL="1088639" algn="l" defTabSz="2177278" rtl="0" eaLnBrk="1" latinLnBrk="0" hangingPunct="1">
                <a:defRPr sz="4300" kern="1200">
                  <a:solidFill>
                    <a:schemeClr val="lt1"/>
                  </a:solidFill>
                  <a:latin typeface="+mn-lt"/>
                  <a:ea typeface="+mn-ea"/>
                  <a:cs typeface="+mn-cs"/>
                </a:defRPr>
              </a:lvl2pPr>
              <a:lvl3pPr marL="2177278" algn="l" defTabSz="2177278" rtl="0" eaLnBrk="1" latinLnBrk="0" hangingPunct="1">
                <a:defRPr sz="4300" kern="1200">
                  <a:solidFill>
                    <a:schemeClr val="lt1"/>
                  </a:solidFill>
                  <a:latin typeface="+mn-lt"/>
                  <a:ea typeface="+mn-ea"/>
                  <a:cs typeface="+mn-cs"/>
                </a:defRPr>
              </a:lvl3pPr>
              <a:lvl4pPr marL="3265917" algn="l" defTabSz="2177278" rtl="0" eaLnBrk="1" latinLnBrk="0" hangingPunct="1">
                <a:defRPr sz="4300" kern="1200">
                  <a:solidFill>
                    <a:schemeClr val="lt1"/>
                  </a:solidFill>
                  <a:latin typeface="+mn-lt"/>
                  <a:ea typeface="+mn-ea"/>
                  <a:cs typeface="+mn-cs"/>
                </a:defRPr>
              </a:lvl4pPr>
              <a:lvl5pPr marL="4354556" algn="l" defTabSz="2177278" rtl="0" eaLnBrk="1" latinLnBrk="0" hangingPunct="1">
                <a:defRPr sz="4300" kern="1200">
                  <a:solidFill>
                    <a:schemeClr val="lt1"/>
                  </a:solidFill>
                  <a:latin typeface="+mn-lt"/>
                  <a:ea typeface="+mn-ea"/>
                  <a:cs typeface="+mn-cs"/>
                </a:defRPr>
              </a:lvl5pPr>
              <a:lvl6pPr marL="5443195" algn="l" defTabSz="2177278" rtl="0" eaLnBrk="1" latinLnBrk="0" hangingPunct="1">
                <a:defRPr sz="4300" kern="1200">
                  <a:solidFill>
                    <a:schemeClr val="lt1"/>
                  </a:solidFill>
                  <a:latin typeface="+mn-lt"/>
                  <a:ea typeface="+mn-ea"/>
                  <a:cs typeface="+mn-cs"/>
                </a:defRPr>
              </a:lvl6pPr>
              <a:lvl7pPr marL="6531834" algn="l" defTabSz="2177278" rtl="0" eaLnBrk="1" latinLnBrk="0" hangingPunct="1">
                <a:defRPr sz="4300" kern="1200">
                  <a:solidFill>
                    <a:schemeClr val="lt1"/>
                  </a:solidFill>
                  <a:latin typeface="+mn-lt"/>
                  <a:ea typeface="+mn-ea"/>
                  <a:cs typeface="+mn-cs"/>
                </a:defRPr>
              </a:lvl7pPr>
              <a:lvl8pPr marL="7620472" algn="l" defTabSz="2177278" rtl="0" eaLnBrk="1" latinLnBrk="0" hangingPunct="1">
                <a:defRPr sz="4300" kern="1200">
                  <a:solidFill>
                    <a:schemeClr val="lt1"/>
                  </a:solidFill>
                  <a:latin typeface="+mn-lt"/>
                  <a:ea typeface="+mn-ea"/>
                  <a:cs typeface="+mn-cs"/>
                </a:defRPr>
              </a:lvl8pPr>
              <a:lvl9pPr marL="8709111" algn="l" defTabSz="2177278" rtl="0" eaLnBrk="1" latinLnBrk="0" hangingPunct="1">
                <a:defRPr sz="4300" kern="1200">
                  <a:solidFill>
                    <a:schemeClr val="lt1"/>
                  </a:solidFill>
                  <a:latin typeface="+mn-lt"/>
                  <a:ea typeface="+mn-ea"/>
                  <a:cs typeface="+mn-cs"/>
                </a:defRPr>
              </a:lvl9pPr>
            </a:lstStyle>
            <a:p>
              <a:pPr algn="ctr"/>
              <a:endParaRPr lang="nb-NO">
                <a:solidFill>
                  <a:prstClr val="white"/>
                </a:solidFill>
              </a:endParaRPr>
            </a:p>
          </p:txBody>
        </p:sp>
        <p:cxnSp>
          <p:nvCxnSpPr>
            <p:cNvPr id="31" name="høyrelinje"/>
            <p:cNvCxnSpPr/>
            <p:nvPr userDrawn="1"/>
          </p:nvCxnSpPr>
          <p:spPr>
            <a:xfrm flipV="1">
              <a:off x="13847508" y="5116333"/>
              <a:ext cx="0" cy="3873600"/>
            </a:xfrm>
            <a:prstGeom prst="line">
              <a:avLst/>
            </a:prstGeom>
            <a:solidFill>
              <a:schemeClr val="tx2"/>
            </a:solidFill>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bunnlinje"/>
            <p:cNvCxnSpPr/>
            <p:nvPr userDrawn="1"/>
          </p:nvCxnSpPr>
          <p:spPr>
            <a:xfrm flipH="1">
              <a:off x="2825698" y="8989933"/>
              <a:ext cx="11053382" cy="0"/>
            </a:xfrm>
            <a:prstGeom prst="line">
              <a:avLst/>
            </a:prstGeom>
            <a:solidFill>
              <a:schemeClr val="tx2"/>
            </a:solidFill>
            <a:ln w="254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3" name="toppramme" hidden="1"/>
          <p:cNvGrpSpPr/>
          <p:nvPr userDrawn="1"/>
        </p:nvGrpSpPr>
        <p:grpSpPr>
          <a:xfrm>
            <a:off x="1770152" y="2076657"/>
            <a:ext cx="5557261" cy="893450"/>
            <a:chOff x="3540073" y="4040672"/>
            <a:chExt cx="11461584" cy="1786900"/>
          </a:xfrm>
        </p:grpSpPr>
        <p:cxnSp>
          <p:nvCxnSpPr>
            <p:cNvPr id="34" name="venstrelinje"/>
            <p:cNvCxnSpPr/>
            <p:nvPr userDrawn="1"/>
          </p:nvCxnSpPr>
          <p:spPr>
            <a:xfrm>
              <a:off x="3701882" y="4387572"/>
              <a:ext cx="0" cy="1440000"/>
            </a:xfrm>
            <a:prstGeom prst="line">
              <a:avLst/>
            </a:prstGeom>
            <a:solidFill>
              <a:schemeClr val="tx2"/>
            </a:solidFill>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topplinje"/>
            <p:cNvCxnSpPr/>
            <p:nvPr userDrawn="1"/>
          </p:nvCxnSpPr>
          <p:spPr>
            <a:xfrm>
              <a:off x="3863690" y="4202692"/>
              <a:ext cx="11137967" cy="0"/>
            </a:xfrm>
            <a:prstGeom prst="line">
              <a:avLst/>
            </a:prstGeom>
            <a:solidFill>
              <a:schemeClr val="tx2"/>
            </a:solidFill>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toppunkt"/>
            <p:cNvSpPr/>
            <p:nvPr userDrawn="1"/>
          </p:nvSpPr>
          <p:spPr>
            <a:xfrm>
              <a:off x="3540073" y="4040672"/>
              <a:ext cx="334139" cy="324040"/>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177278" rtl="0" eaLnBrk="1" latinLnBrk="0" hangingPunct="1">
                <a:defRPr sz="4300" kern="1200">
                  <a:solidFill>
                    <a:schemeClr val="lt1"/>
                  </a:solidFill>
                  <a:latin typeface="+mn-lt"/>
                  <a:ea typeface="+mn-ea"/>
                  <a:cs typeface="+mn-cs"/>
                </a:defRPr>
              </a:lvl1pPr>
              <a:lvl2pPr marL="1088639" algn="l" defTabSz="2177278" rtl="0" eaLnBrk="1" latinLnBrk="0" hangingPunct="1">
                <a:defRPr sz="4300" kern="1200">
                  <a:solidFill>
                    <a:schemeClr val="lt1"/>
                  </a:solidFill>
                  <a:latin typeface="+mn-lt"/>
                  <a:ea typeface="+mn-ea"/>
                  <a:cs typeface="+mn-cs"/>
                </a:defRPr>
              </a:lvl2pPr>
              <a:lvl3pPr marL="2177278" algn="l" defTabSz="2177278" rtl="0" eaLnBrk="1" latinLnBrk="0" hangingPunct="1">
                <a:defRPr sz="4300" kern="1200">
                  <a:solidFill>
                    <a:schemeClr val="lt1"/>
                  </a:solidFill>
                  <a:latin typeface="+mn-lt"/>
                  <a:ea typeface="+mn-ea"/>
                  <a:cs typeface="+mn-cs"/>
                </a:defRPr>
              </a:lvl3pPr>
              <a:lvl4pPr marL="3265917" algn="l" defTabSz="2177278" rtl="0" eaLnBrk="1" latinLnBrk="0" hangingPunct="1">
                <a:defRPr sz="4300" kern="1200">
                  <a:solidFill>
                    <a:schemeClr val="lt1"/>
                  </a:solidFill>
                  <a:latin typeface="+mn-lt"/>
                  <a:ea typeface="+mn-ea"/>
                  <a:cs typeface="+mn-cs"/>
                </a:defRPr>
              </a:lvl4pPr>
              <a:lvl5pPr marL="4354556" algn="l" defTabSz="2177278" rtl="0" eaLnBrk="1" latinLnBrk="0" hangingPunct="1">
                <a:defRPr sz="4300" kern="1200">
                  <a:solidFill>
                    <a:schemeClr val="lt1"/>
                  </a:solidFill>
                  <a:latin typeface="+mn-lt"/>
                  <a:ea typeface="+mn-ea"/>
                  <a:cs typeface="+mn-cs"/>
                </a:defRPr>
              </a:lvl5pPr>
              <a:lvl6pPr marL="5443195" algn="l" defTabSz="2177278" rtl="0" eaLnBrk="1" latinLnBrk="0" hangingPunct="1">
                <a:defRPr sz="4300" kern="1200">
                  <a:solidFill>
                    <a:schemeClr val="lt1"/>
                  </a:solidFill>
                  <a:latin typeface="+mn-lt"/>
                  <a:ea typeface="+mn-ea"/>
                  <a:cs typeface="+mn-cs"/>
                </a:defRPr>
              </a:lvl6pPr>
              <a:lvl7pPr marL="6531834" algn="l" defTabSz="2177278" rtl="0" eaLnBrk="1" latinLnBrk="0" hangingPunct="1">
                <a:defRPr sz="4300" kern="1200">
                  <a:solidFill>
                    <a:schemeClr val="lt1"/>
                  </a:solidFill>
                  <a:latin typeface="+mn-lt"/>
                  <a:ea typeface="+mn-ea"/>
                  <a:cs typeface="+mn-cs"/>
                </a:defRPr>
              </a:lvl7pPr>
              <a:lvl8pPr marL="7620472" algn="l" defTabSz="2177278" rtl="0" eaLnBrk="1" latinLnBrk="0" hangingPunct="1">
                <a:defRPr sz="4300" kern="1200">
                  <a:solidFill>
                    <a:schemeClr val="lt1"/>
                  </a:solidFill>
                  <a:latin typeface="+mn-lt"/>
                  <a:ea typeface="+mn-ea"/>
                  <a:cs typeface="+mn-cs"/>
                </a:defRPr>
              </a:lvl8pPr>
              <a:lvl9pPr marL="8709111" algn="l" defTabSz="2177278" rtl="0" eaLnBrk="1" latinLnBrk="0" hangingPunct="1">
                <a:defRPr sz="4300" kern="1200">
                  <a:solidFill>
                    <a:schemeClr val="lt1"/>
                  </a:solidFill>
                  <a:latin typeface="+mn-lt"/>
                  <a:ea typeface="+mn-ea"/>
                  <a:cs typeface="+mn-cs"/>
                </a:defRPr>
              </a:lvl9pPr>
            </a:lstStyle>
            <a:p>
              <a:pPr algn="ctr"/>
              <a:endParaRPr lang="nb-NO">
                <a:solidFill>
                  <a:prstClr val="white"/>
                </a:solidFill>
              </a:endParaRPr>
            </a:p>
          </p:txBody>
        </p:sp>
      </p:grpSp>
    </p:spTree>
    <p:extLst>
      <p:ext uri="{BB962C8B-B14F-4D97-AF65-F5344CB8AC3E}">
        <p14:creationId xmlns:p14="http://schemas.microsoft.com/office/powerpoint/2010/main" val="370129690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l" defTabSz="914537" rtl="0" eaLnBrk="1" latinLnBrk="0" hangingPunct="1">
        <a:lnSpc>
          <a:spcPct val="100000"/>
        </a:lnSpc>
        <a:spcBef>
          <a:spcPct val="0"/>
        </a:spcBef>
        <a:buNone/>
        <a:defRPr sz="4300" kern="1200">
          <a:solidFill>
            <a:schemeClr val="tx2"/>
          </a:solidFill>
          <a:latin typeface="+mj-lt"/>
          <a:ea typeface="+mj-ea"/>
          <a:cs typeface="+mj-cs"/>
        </a:defRPr>
      </a:lvl1pPr>
    </p:titleStyle>
    <p:bodyStyle>
      <a:lvl1pPr marL="396079" indent="-216043" algn="l" defTabSz="914537" rtl="0" eaLnBrk="1" latinLnBrk="0" hangingPunct="1">
        <a:lnSpc>
          <a:spcPct val="110000"/>
        </a:lnSpc>
        <a:spcBef>
          <a:spcPts val="1000"/>
        </a:spcBef>
        <a:buFont typeface="Arial" panose="020B0604020202020204" pitchFamily="34" charset="0"/>
        <a:buChar char="•"/>
        <a:defRPr sz="2400" kern="1200">
          <a:solidFill>
            <a:schemeClr val="tx2"/>
          </a:solidFill>
          <a:latin typeface="+mn-lt"/>
          <a:ea typeface="+mn-ea"/>
          <a:cs typeface="+mn-cs"/>
        </a:defRPr>
      </a:lvl1pPr>
      <a:lvl2pPr marL="576115" indent="-216043" algn="l" defTabSz="914537" rtl="0" eaLnBrk="1" latinLnBrk="0" hangingPunct="1">
        <a:lnSpc>
          <a:spcPct val="110000"/>
        </a:lnSpc>
        <a:spcBef>
          <a:spcPts val="500"/>
        </a:spcBef>
        <a:buFont typeface="Arial" panose="020B0604020202020204" pitchFamily="34" charset="0"/>
        <a:buChar char="•"/>
        <a:defRPr sz="1800" kern="1200">
          <a:solidFill>
            <a:schemeClr val="tx2"/>
          </a:solidFill>
          <a:latin typeface="+mn-lt"/>
          <a:ea typeface="+mn-ea"/>
          <a:cs typeface="+mn-cs"/>
        </a:defRPr>
      </a:lvl2pPr>
      <a:lvl3pPr marL="756151" indent="-216043" algn="l" defTabSz="914537"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3pPr>
      <a:lvl4pPr marL="936187"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4pPr>
      <a:lvl5pPr marL="1116223"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977"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246"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514"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783"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537" rtl="0" eaLnBrk="1" latinLnBrk="0" hangingPunct="1">
        <a:defRPr sz="1800" kern="1200">
          <a:solidFill>
            <a:schemeClr val="tx1"/>
          </a:solidFill>
          <a:latin typeface="+mn-lt"/>
          <a:ea typeface="+mn-ea"/>
          <a:cs typeface="+mn-cs"/>
        </a:defRPr>
      </a:lvl1pPr>
      <a:lvl2pPr marL="457268" algn="l" defTabSz="914537" rtl="0" eaLnBrk="1" latinLnBrk="0" hangingPunct="1">
        <a:defRPr sz="1800" kern="1200">
          <a:solidFill>
            <a:schemeClr val="tx1"/>
          </a:solidFill>
          <a:latin typeface="+mn-lt"/>
          <a:ea typeface="+mn-ea"/>
          <a:cs typeface="+mn-cs"/>
        </a:defRPr>
      </a:lvl2pPr>
      <a:lvl3pPr marL="914537" algn="l" defTabSz="914537" rtl="0" eaLnBrk="1" latinLnBrk="0" hangingPunct="1">
        <a:defRPr sz="1800" kern="1200">
          <a:solidFill>
            <a:schemeClr val="tx1"/>
          </a:solidFill>
          <a:latin typeface="+mn-lt"/>
          <a:ea typeface="+mn-ea"/>
          <a:cs typeface="+mn-cs"/>
        </a:defRPr>
      </a:lvl3pPr>
      <a:lvl4pPr marL="1371806" algn="l" defTabSz="914537" rtl="0" eaLnBrk="1" latinLnBrk="0" hangingPunct="1">
        <a:defRPr sz="1800" kern="1200">
          <a:solidFill>
            <a:schemeClr val="tx1"/>
          </a:solidFill>
          <a:latin typeface="+mn-lt"/>
          <a:ea typeface="+mn-ea"/>
          <a:cs typeface="+mn-cs"/>
        </a:defRPr>
      </a:lvl4pPr>
      <a:lvl5pPr marL="1829074" algn="l" defTabSz="914537" rtl="0" eaLnBrk="1" latinLnBrk="0" hangingPunct="1">
        <a:defRPr sz="1800" kern="1200">
          <a:solidFill>
            <a:schemeClr val="tx1"/>
          </a:solidFill>
          <a:latin typeface="+mn-lt"/>
          <a:ea typeface="+mn-ea"/>
          <a:cs typeface="+mn-cs"/>
        </a:defRPr>
      </a:lvl5pPr>
      <a:lvl6pPr marL="2286343" algn="l" defTabSz="914537" rtl="0" eaLnBrk="1" latinLnBrk="0" hangingPunct="1">
        <a:defRPr sz="1800" kern="1200">
          <a:solidFill>
            <a:schemeClr val="tx1"/>
          </a:solidFill>
          <a:latin typeface="+mn-lt"/>
          <a:ea typeface="+mn-ea"/>
          <a:cs typeface="+mn-cs"/>
        </a:defRPr>
      </a:lvl6pPr>
      <a:lvl7pPr marL="2743612" algn="l" defTabSz="914537" rtl="0" eaLnBrk="1" latinLnBrk="0" hangingPunct="1">
        <a:defRPr sz="1800" kern="1200">
          <a:solidFill>
            <a:schemeClr val="tx1"/>
          </a:solidFill>
          <a:latin typeface="+mn-lt"/>
          <a:ea typeface="+mn-ea"/>
          <a:cs typeface="+mn-cs"/>
        </a:defRPr>
      </a:lvl7pPr>
      <a:lvl8pPr marL="3200880" algn="l" defTabSz="914537" rtl="0" eaLnBrk="1" latinLnBrk="0" hangingPunct="1">
        <a:defRPr sz="1800" kern="1200">
          <a:solidFill>
            <a:schemeClr val="tx1"/>
          </a:solidFill>
          <a:latin typeface="+mn-lt"/>
          <a:ea typeface="+mn-ea"/>
          <a:cs typeface="+mn-cs"/>
        </a:defRPr>
      </a:lvl8pPr>
      <a:lvl9pPr marL="3658148" algn="l" defTabSz="91453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954182" y="887946"/>
            <a:ext cx="9001711" cy="926662"/>
          </a:xfrm>
          <a:prstGeom prst="rect">
            <a:avLst/>
          </a:prstGeom>
          <a:blipFill dpi="0" rotWithShape="1">
            <a:blip r:embed="rId15"/>
            <a:srcRect/>
            <a:tile tx="0" ty="0" sx="100000" sy="100000" flip="xy" algn="bl"/>
          </a:blipFill>
        </p:spPr>
        <p:txBody>
          <a:bodyPr vert="horz" lIns="0" tIns="0" rIns="0" bIns="270054" rtlCol="0" anchor="ctr" anchorCtr="0">
            <a:spAutoFit/>
          </a:bodyPr>
          <a:lstStyle/>
          <a:p>
            <a:r>
              <a:rPr lang="nb-NO"/>
              <a:t>Klikk for å redigere tittelstil</a:t>
            </a:r>
          </a:p>
        </p:txBody>
      </p:sp>
      <p:sp>
        <p:nvSpPr>
          <p:cNvPr id="3" name="Plassholder for tekst 2"/>
          <p:cNvSpPr>
            <a:spLocks noGrp="1"/>
          </p:cNvSpPr>
          <p:nvPr>
            <p:ph type="body" idx="1"/>
          </p:nvPr>
        </p:nvSpPr>
        <p:spPr>
          <a:xfrm>
            <a:off x="954182" y="2319687"/>
            <a:ext cx="9001711" cy="3801079"/>
          </a:xfrm>
          <a:prstGeom prst="rect">
            <a:avLst/>
          </a:prstGeom>
        </p:spPr>
        <p:txBody>
          <a:bodyPr vert="horz" wrap="square" lIns="0" tIns="0" rIns="0" bIns="0" rtlCol="0">
            <a:no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2"/>
          </p:nvPr>
        </p:nvSpPr>
        <p:spPr>
          <a:xfrm>
            <a:off x="9109672" y="6255782"/>
            <a:ext cx="846221" cy="184666"/>
          </a:xfrm>
          <a:prstGeom prst="rect">
            <a:avLst/>
          </a:prstGeom>
        </p:spPr>
        <p:txBody>
          <a:bodyPr vert="horz" lIns="0" tIns="0" rIns="0" bIns="0" rtlCol="0" anchor="ctr">
            <a:normAutofit/>
          </a:bodyPr>
          <a:lstStyle>
            <a:lvl1pPr algn="r">
              <a:defRPr sz="1200">
                <a:solidFill>
                  <a:schemeClr val="tx2"/>
                </a:solidFill>
              </a:defRPr>
            </a:lvl1pPr>
          </a:lstStyle>
          <a:p>
            <a:r>
              <a:rPr lang="nb-NO" err="1">
                <a:solidFill>
                  <a:srgbClr val="003C65"/>
                </a:solidFill>
              </a:rPr>
              <a:t>Month</a:t>
            </a:r>
            <a:r>
              <a:rPr lang="nb-NO">
                <a:solidFill>
                  <a:srgbClr val="003C65"/>
                </a:solidFill>
              </a:rPr>
              <a:t> 2016</a:t>
            </a:r>
          </a:p>
        </p:txBody>
      </p:sp>
      <p:sp>
        <p:nvSpPr>
          <p:cNvPr id="5" name="Plassholder for bunntekst 4"/>
          <p:cNvSpPr>
            <a:spLocks noGrp="1"/>
          </p:cNvSpPr>
          <p:nvPr>
            <p:ph type="ftr" sz="quarter" idx="3"/>
          </p:nvPr>
        </p:nvSpPr>
        <p:spPr>
          <a:xfrm>
            <a:off x="954183" y="6255782"/>
            <a:ext cx="7443537" cy="184666"/>
          </a:xfrm>
          <a:prstGeom prst="rect">
            <a:avLst/>
          </a:prstGeom>
        </p:spPr>
        <p:txBody>
          <a:bodyPr vert="horz" lIns="0" tIns="0" rIns="0" bIns="0" rtlCol="0" anchor="ctr">
            <a:normAutofit/>
          </a:bodyPr>
          <a:lstStyle>
            <a:lvl1pPr algn="l">
              <a:defRPr sz="1200">
                <a:solidFill>
                  <a:schemeClr val="tx2"/>
                </a:solidFill>
              </a:defRPr>
            </a:lvl1pPr>
          </a:lstStyle>
          <a:p>
            <a:endParaRPr lang="nb-NO">
              <a:solidFill>
                <a:srgbClr val="003C65"/>
              </a:solidFill>
            </a:endParaRPr>
          </a:p>
        </p:txBody>
      </p:sp>
      <p:sp>
        <p:nvSpPr>
          <p:cNvPr id="6" name="Plassholder for lysbildenummer 5"/>
          <p:cNvSpPr>
            <a:spLocks noGrp="1"/>
          </p:cNvSpPr>
          <p:nvPr>
            <p:ph type="sldNum" sz="quarter" idx="4"/>
          </p:nvPr>
        </p:nvSpPr>
        <p:spPr>
          <a:xfrm>
            <a:off x="459087" y="6255782"/>
            <a:ext cx="308812" cy="184666"/>
          </a:xfrm>
          <a:prstGeom prst="rect">
            <a:avLst/>
          </a:prstGeom>
        </p:spPr>
        <p:txBody>
          <a:bodyPr vert="horz" lIns="0" tIns="0" rIns="0" bIns="0" rtlCol="0" anchor="ctr">
            <a:normAutofit/>
          </a:bodyPr>
          <a:lstStyle>
            <a:lvl1pPr algn="l">
              <a:defRPr sz="1200">
                <a:solidFill>
                  <a:schemeClr val="tx2"/>
                </a:solidFill>
              </a:defRPr>
            </a:lvl1pPr>
          </a:lstStyle>
          <a:p>
            <a:fld id="{5751DFAA-887F-4071-8EAD-E8CA316FCF06}" type="slidenum">
              <a:rPr lang="nb-NO" smtClean="0">
                <a:solidFill>
                  <a:srgbClr val="003C65"/>
                </a:solidFill>
              </a:rPr>
              <a:pPr/>
              <a:t>‹#›</a:t>
            </a:fld>
            <a:endParaRPr lang="nb-NO">
              <a:solidFill>
                <a:srgbClr val="003C65"/>
              </a:solidFill>
            </a:endParaRPr>
          </a:p>
        </p:txBody>
      </p:sp>
      <p:pic>
        <p:nvPicPr>
          <p:cNvPr id="11" name="cyan" hidden="1"/>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0" y="1"/>
            <a:ext cx="12185844" cy="6861466"/>
          </a:xfrm>
          <a:prstGeom prst="rect">
            <a:avLst/>
          </a:prstGeom>
        </p:spPr>
      </p:pic>
      <p:sp>
        <p:nvSpPr>
          <p:cNvPr id="12" name="Fokustekst" hidden="1"/>
          <p:cNvSpPr txBox="1"/>
          <p:nvPr userDrawn="1"/>
        </p:nvSpPr>
        <p:spPr>
          <a:xfrm>
            <a:off x="6050666" y="3028450"/>
            <a:ext cx="2971993" cy="1199293"/>
          </a:xfrm>
          <a:prstGeom prst="rect">
            <a:avLst/>
          </a:prstGeom>
          <a:noFill/>
        </p:spPr>
        <p:txBody>
          <a:bodyPr wrap="square" lIns="45729" tIns="0" rIns="45729" bIns="0" rtlCol="0" anchor="t">
            <a:normAutofit/>
          </a:bodyPr>
          <a:lstStyle/>
          <a:p>
            <a:r>
              <a:rPr lang="en-GB" sz="2000" err="1">
                <a:solidFill>
                  <a:srgbClr val="003C65"/>
                </a:solidFill>
              </a:rPr>
              <a:t>Klikk</a:t>
            </a:r>
            <a:r>
              <a:rPr lang="en-GB" sz="2000">
                <a:solidFill>
                  <a:srgbClr val="003C65"/>
                </a:solidFill>
              </a:rPr>
              <a:t> for å </a:t>
            </a:r>
            <a:r>
              <a:rPr lang="en-GB" sz="2000" err="1">
                <a:solidFill>
                  <a:srgbClr val="003C65"/>
                </a:solidFill>
              </a:rPr>
              <a:t>redigere</a:t>
            </a:r>
            <a:r>
              <a:rPr lang="en-GB" sz="2000">
                <a:solidFill>
                  <a:srgbClr val="003C65"/>
                </a:solidFill>
              </a:rPr>
              <a:t> </a:t>
            </a:r>
            <a:r>
              <a:rPr lang="en-GB" sz="2000" err="1">
                <a:solidFill>
                  <a:srgbClr val="003C65"/>
                </a:solidFill>
              </a:rPr>
              <a:t>tekst</a:t>
            </a:r>
            <a:endParaRPr lang="en-GB" sz="2000">
              <a:solidFill>
                <a:srgbClr val="003C65"/>
              </a:solidFill>
            </a:endParaRPr>
          </a:p>
        </p:txBody>
      </p:sp>
      <p:grpSp>
        <p:nvGrpSpPr>
          <p:cNvPr id="13" name="Fokuspunkt" hidden="1"/>
          <p:cNvGrpSpPr/>
          <p:nvPr userDrawn="1"/>
        </p:nvGrpSpPr>
        <p:grpSpPr>
          <a:xfrm>
            <a:off x="3003638" y="2618899"/>
            <a:ext cx="2797068" cy="1620203"/>
            <a:chOff x="8236529" y="3435928"/>
            <a:chExt cx="5593771" cy="3240405"/>
          </a:xfrm>
        </p:grpSpPr>
        <p:sp>
          <p:nvSpPr>
            <p:cNvPr id="14" name="Ellipse 13" hidden="1"/>
            <p:cNvSpPr/>
            <p:nvPr userDrawn="1"/>
          </p:nvSpPr>
          <p:spPr>
            <a:xfrm>
              <a:off x="8605574" y="3804973"/>
              <a:ext cx="2502313" cy="250231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5" name="Ellipse 14" hidden="1"/>
            <p:cNvSpPr/>
            <p:nvPr userDrawn="1"/>
          </p:nvSpPr>
          <p:spPr>
            <a:xfrm>
              <a:off x="8236529" y="3435928"/>
              <a:ext cx="3240405" cy="3240405"/>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cxnSp>
          <p:nvCxnSpPr>
            <p:cNvPr id="16" name="Rett linje 15" hidden="1"/>
            <p:cNvCxnSpPr/>
            <p:nvPr userDrawn="1"/>
          </p:nvCxnSpPr>
          <p:spPr>
            <a:xfrm>
              <a:off x="10657830" y="5033616"/>
              <a:ext cx="3172470" cy="0"/>
            </a:xfrm>
            <a:prstGeom prst="line">
              <a:avLst/>
            </a:prstGeom>
            <a:ln w="19050">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sp>
          <p:nvSpPr>
            <p:cNvPr id="17" name="Ellipse 16" hidden="1"/>
            <p:cNvSpPr/>
            <p:nvPr userDrawn="1"/>
          </p:nvSpPr>
          <p:spPr>
            <a:xfrm>
              <a:off x="9055630" y="4255029"/>
              <a:ext cx="1602200" cy="1602200"/>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grpSp>
      <p:pic>
        <p:nvPicPr>
          <p:cNvPr id="8" name="magenta" hidden="1"/>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0" y="0"/>
            <a:ext cx="12189092" cy="6858000"/>
          </a:xfrm>
          <a:prstGeom prst="rect">
            <a:avLst/>
          </a:prstGeom>
        </p:spPr>
      </p:pic>
      <p:pic>
        <p:nvPicPr>
          <p:cNvPr id="18" name="gul" hidden="1"/>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0" y="0"/>
            <a:ext cx="12189092" cy="6858000"/>
          </a:xfrm>
          <a:prstGeom prst="rect">
            <a:avLst/>
          </a:prstGeom>
        </p:spPr>
      </p:pic>
      <p:pic>
        <p:nvPicPr>
          <p:cNvPr id="7" name="gronn" hidden="1"/>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0" y="0"/>
            <a:ext cx="12189092" cy="6858000"/>
          </a:xfrm>
          <a:prstGeom prst="rect">
            <a:avLst/>
          </a:prstGeom>
        </p:spPr>
      </p:pic>
      <p:pic>
        <p:nvPicPr>
          <p:cNvPr id="19" name="sinteflogo"/>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10793051" y="6255782"/>
            <a:ext cx="981013" cy="214063"/>
          </a:xfrm>
          <a:prstGeom prst="rect">
            <a:avLst/>
          </a:prstGeom>
        </p:spPr>
      </p:pic>
      <p:grpSp>
        <p:nvGrpSpPr>
          <p:cNvPr id="29" name="bunnramme" hidden="1"/>
          <p:cNvGrpSpPr/>
          <p:nvPr userDrawn="1"/>
        </p:nvGrpSpPr>
        <p:grpSpPr>
          <a:xfrm>
            <a:off x="1412941" y="2558167"/>
            <a:ext cx="5565274" cy="1990806"/>
            <a:chOff x="2825698" y="5116333"/>
            <a:chExt cx="11129823" cy="3981613"/>
          </a:xfrm>
        </p:grpSpPr>
        <p:sp>
          <p:nvSpPr>
            <p:cNvPr id="30" name="bunnpunkt"/>
            <p:cNvSpPr/>
            <p:nvPr userDrawn="1"/>
          </p:nvSpPr>
          <p:spPr>
            <a:xfrm rot="10800000">
              <a:off x="13739494" y="8881919"/>
              <a:ext cx="216027" cy="216027"/>
            </a:xfrm>
            <a:prstGeom prst="ellipse">
              <a:avLst/>
            </a:prstGeom>
            <a:solidFill>
              <a:schemeClr val="tx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177278" rtl="0" eaLnBrk="1" latinLnBrk="0" hangingPunct="1">
                <a:defRPr sz="4300" kern="1200">
                  <a:solidFill>
                    <a:schemeClr val="lt1"/>
                  </a:solidFill>
                  <a:latin typeface="+mn-lt"/>
                  <a:ea typeface="+mn-ea"/>
                  <a:cs typeface="+mn-cs"/>
                </a:defRPr>
              </a:lvl1pPr>
              <a:lvl2pPr marL="1088639" algn="l" defTabSz="2177278" rtl="0" eaLnBrk="1" latinLnBrk="0" hangingPunct="1">
                <a:defRPr sz="4300" kern="1200">
                  <a:solidFill>
                    <a:schemeClr val="lt1"/>
                  </a:solidFill>
                  <a:latin typeface="+mn-lt"/>
                  <a:ea typeface="+mn-ea"/>
                  <a:cs typeface="+mn-cs"/>
                </a:defRPr>
              </a:lvl2pPr>
              <a:lvl3pPr marL="2177278" algn="l" defTabSz="2177278" rtl="0" eaLnBrk="1" latinLnBrk="0" hangingPunct="1">
                <a:defRPr sz="4300" kern="1200">
                  <a:solidFill>
                    <a:schemeClr val="lt1"/>
                  </a:solidFill>
                  <a:latin typeface="+mn-lt"/>
                  <a:ea typeface="+mn-ea"/>
                  <a:cs typeface="+mn-cs"/>
                </a:defRPr>
              </a:lvl3pPr>
              <a:lvl4pPr marL="3265917" algn="l" defTabSz="2177278" rtl="0" eaLnBrk="1" latinLnBrk="0" hangingPunct="1">
                <a:defRPr sz="4300" kern="1200">
                  <a:solidFill>
                    <a:schemeClr val="lt1"/>
                  </a:solidFill>
                  <a:latin typeface="+mn-lt"/>
                  <a:ea typeface="+mn-ea"/>
                  <a:cs typeface="+mn-cs"/>
                </a:defRPr>
              </a:lvl4pPr>
              <a:lvl5pPr marL="4354556" algn="l" defTabSz="2177278" rtl="0" eaLnBrk="1" latinLnBrk="0" hangingPunct="1">
                <a:defRPr sz="4300" kern="1200">
                  <a:solidFill>
                    <a:schemeClr val="lt1"/>
                  </a:solidFill>
                  <a:latin typeface="+mn-lt"/>
                  <a:ea typeface="+mn-ea"/>
                  <a:cs typeface="+mn-cs"/>
                </a:defRPr>
              </a:lvl5pPr>
              <a:lvl6pPr marL="5443195" algn="l" defTabSz="2177278" rtl="0" eaLnBrk="1" latinLnBrk="0" hangingPunct="1">
                <a:defRPr sz="4300" kern="1200">
                  <a:solidFill>
                    <a:schemeClr val="lt1"/>
                  </a:solidFill>
                  <a:latin typeface="+mn-lt"/>
                  <a:ea typeface="+mn-ea"/>
                  <a:cs typeface="+mn-cs"/>
                </a:defRPr>
              </a:lvl6pPr>
              <a:lvl7pPr marL="6531834" algn="l" defTabSz="2177278" rtl="0" eaLnBrk="1" latinLnBrk="0" hangingPunct="1">
                <a:defRPr sz="4300" kern="1200">
                  <a:solidFill>
                    <a:schemeClr val="lt1"/>
                  </a:solidFill>
                  <a:latin typeface="+mn-lt"/>
                  <a:ea typeface="+mn-ea"/>
                  <a:cs typeface="+mn-cs"/>
                </a:defRPr>
              </a:lvl7pPr>
              <a:lvl8pPr marL="7620472" algn="l" defTabSz="2177278" rtl="0" eaLnBrk="1" latinLnBrk="0" hangingPunct="1">
                <a:defRPr sz="4300" kern="1200">
                  <a:solidFill>
                    <a:schemeClr val="lt1"/>
                  </a:solidFill>
                  <a:latin typeface="+mn-lt"/>
                  <a:ea typeface="+mn-ea"/>
                  <a:cs typeface="+mn-cs"/>
                </a:defRPr>
              </a:lvl8pPr>
              <a:lvl9pPr marL="8709111" algn="l" defTabSz="2177278" rtl="0" eaLnBrk="1" latinLnBrk="0" hangingPunct="1">
                <a:defRPr sz="4300" kern="1200">
                  <a:solidFill>
                    <a:schemeClr val="lt1"/>
                  </a:solidFill>
                  <a:latin typeface="+mn-lt"/>
                  <a:ea typeface="+mn-ea"/>
                  <a:cs typeface="+mn-cs"/>
                </a:defRPr>
              </a:lvl9pPr>
            </a:lstStyle>
            <a:p>
              <a:pPr algn="ctr"/>
              <a:endParaRPr lang="nb-NO">
                <a:solidFill>
                  <a:prstClr val="white"/>
                </a:solidFill>
              </a:endParaRPr>
            </a:p>
          </p:txBody>
        </p:sp>
        <p:cxnSp>
          <p:nvCxnSpPr>
            <p:cNvPr id="31" name="høyrelinje"/>
            <p:cNvCxnSpPr/>
            <p:nvPr userDrawn="1"/>
          </p:nvCxnSpPr>
          <p:spPr>
            <a:xfrm flipV="1">
              <a:off x="13847508" y="5116333"/>
              <a:ext cx="0" cy="3873600"/>
            </a:xfrm>
            <a:prstGeom prst="line">
              <a:avLst/>
            </a:prstGeom>
            <a:solidFill>
              <a:schemeClr val="tx2"/>
            </a:solidFill>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bunnlinje"/>
            <p:cNvCxnSpPr/>
            <p:nvPr userDrawn="1"/>
          </p:nvCxnSpPr>
          <p:spPr>
            <a:xfrm flipH="1">
              <a:off x="2825698" y="8989933"/>
              <a:ext cx="11053382" cy="0"/>
            </a:xfrm>
            <a:prstGeom prst="line">
              <a:avLst/>
            </a:prstGeom>
            <a:solidFill>
              <a:schemeClr val="tx2"/>
            </a:solidFill>
            <a:ln w="254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3" name="toppramme" hidden="1"/>
          <p:cNvGrpSpPr/>
          <p:nvPr userDrawn="1"/>
        </p:nvGrpSpPr>
        <p:grpSpPr>
          <a:xfrm>
            <a:off x="1770152" y="2076657"/>
            <a:ext cx="5557261" cy="893450"/>
            <a:chOff x="3540073" y="4040672"/>
            <a:chExt cx="11461584" cy="1786900"/>
          </a:xfrm>
        </p:grpSpPr>
        <p:cxnSp>
          <p:nvCxnSpPr>
            <p:cNvPr id="34" name="venstrelinje"/>
            <p:cNvCxnSpPr/>
            <p:nvPr userDrawn="1"/>
          </p:nvCxnSpPr>
          <p:spPr>
            <a:xfrm>
              <a:off x="3701882" y="4387572"/>
              <a:ext cx="0" cy="1440000"/>
            </a:xfrm>
            <a:prstGeom prst="line">
              <a:avLst/>
            </a:prstGeom>
            <a:solidFill>
              <a:schemeClr val="tx2"/>
            </a:solidFill>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topplinje"/>
            <p:cNvCxnSpPr/>
            <p:nvPr userDrawn="1"/>
          </p:nvCxnSpPr>
          <p:spPr>
            <a:xfrm>
              <a:off x="3863690" y="4202692"/>
              <a:ext cx="11137967" cy="0"/>
            </a:xfrm>
            <a:prstGeom prst="line">
              <a:avLst/>
            </a:prstGeom>
            <a:solidFill>
              <a:schemeClr val="tx2"/>
            </a:solidFill>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toppunkt"/>
            <p:cNvSpPr/>
            <p:nvPr userDrawn="1"/>
          </p:nvSpPr>
          <p:spPr>
            <a:xfrm>
              <a:off x="3540073" y="4040672"/>
              <a:ext cx="334139" cy="324040"/>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177278" rtl="0" eaLnBrk="1" latinLnBrk="0" hangingPunct="1">
                <a:defRPr sz="4300" kern="1200">
                  <a:solidFill>
                    <a:schemeClr val="lt1"/>
                  </a:solidFill>
                  <a:latin typeface="+mn-lt"/>
                  <a:ea typeface="+mn-ea"/>
                  <a:cs typeface="+mn-cs"/>
                </a:defRPr>
              </a:lvl1pPr>
              <a:lvl2pPr marL="1088639" algn="l" defTabSz="2177278" rtl="0" eaLnBrk="1" latinLnBrk="0" hangingPunct="1">
                <a:defRPr sz="4300" kern="1200">
                  <a:solidFill>
                    <a:schemeClr val="lt1"/>
                  </a:solidFill>
                  <a:latin typeface="+mn-lt"/>
                  <a:ea typeface="+mn-ea"/>
                  <a:cs typeface="+mn-cs"/>
                </a:defRPr>
              </a:lvl2pPr>
              <a:lvl3pPr marL="2177278" algn="l" defTabSz="2177278" rtl="0" eaLnBrk="1" latinLnBrk="0" hangingPunct="1">
                <a:defRPr sz="4300" kern="1200">
                  <a:solidFill>
                    <a:schemeClr val="lt1"/>
                  </a:solidFill>
                  <a:latin typeface="+mn-lt"/>
                  <a:ea typeface="+mn-ea"/>
                  <a:cs typeface="+mn-cs"/>
                </a:defRPr>
              </a:lvl3pPr>
              <a:lvl4pPr marL="3265917" algn="l" defTabSz="2177278" rtl="0" eaLnBrk="1" latinLnBrk="0" hangingPunct="1">
                <a:defRPr sz="4300" kern="1200">
                  <a:solidFill>
                    <a:schemeClr val="lt1"/>
                  </a:solidFill>
                  <a:latin typeface="+mn-lt"/>
                  <a:ea typeface="+mn-ea"/>
                  <a:cs typeface="+mn-cs"/>
                </a:defRPr>
              </a:lvl4pPr>
              <a:lvl5pPr marL="4354556" algn="l" defTabSz="2177278" rtl="0" eaLnBrk="1" latinLnBrk="0" hangingPunct="1">
                <a:defRPr sz="4300" kern="1200">
                  <a:solidFill>
                    <a:schemeClr val="lt1"/>
                  </a:solidFill>
                  <a:latin typeface="+mn-lt"/>
                  <a:ea typeface="+mn-ea"/>
                  <a:cs typeface="+mn-cs"/>
                </a:defRPr>
              </a:lvl5pPr>
              <a:lvl6pPr marL="5443195" algn="l" defTabSz="2177278" rtl="0" eaLnBrk="1" latinLnBrk="0" hangingPunct="1">
                <a:defRPr sz="4300" kern="1200">
                  <a:solidFill>
                    <a:schemeClr val="lt1"/>
                  </a:solidFill>
                  <a:latin typeface="+mn-lt"/>
                  <a:ea typeface="+mn-ea"/>
                  <a:cs typeface="+mn-cs"/>
                </a:defRPr>
              </a:lvl6pPr>
              <a:lvl7pPr marL="6531834" algn="l" defTabSz="2177278" rtl="0" eaLnBrk="1" latinLnBrk="0" hangingPunct="1">
                <a:defRPr sz="4300" kern="1200">
                  <a:solidFill>
                    <a:schemeClr val="lt1"/>
                  </a:solidFill>
                  <a:latin typeface="+mn-lt"/>
                  <a:ea typeface="+mn-ea"/>
                  <a:cs typeface="+mn-cs"/>
                </a:defRPr>
              </a:lvl7pPr>
              <a:lvl8pPr marL="7620472" algn="l" defTabSz="2177278" rtl="0" eaLnBrk="1" latinLnBrk="0" hangingPunct="1">
                <a:defRPr sz="4300" kern="1200">
                  <a:solidFill>
                    <a:schemeClr val="lt1"/>
                  </a:solidFill>
                  <a:latin typeface="+mn-lt"/>
                  <a:ea typeface="+mn-ea"/>
                  <a:cs typeface="+mn-cs"/>
                </a:defRPr>
              </a:lvl8pPr>
              <a:lvl9pPr marL="8709111" algn="l" defTabSz="2177278" rtl="0" eaLnBrk="1" latinLnBrk="0" hangingPunct="1">
                <a:defRPr sz="4300" kern="1200">
                  <a:solidFill>
                    <a:schemeClr val="lt1"/>
                  </a:solidFill>
                  <a:latin typeface="+mn-lt"/>
                  <a:ea typeface="+mn-ea"/>
                  <a:cs typeface="+mn-cs"/>
                </a:defRPr>
              </a:lvl9pPr>
            </a:lstStyle>
            <a:p>
              <a:pPr algn="ctr"/>
              <a:endParaRPr lang="nb-NO">
                <a:solidFill>
                  <a:prstClr val="white"/>
                </a:solidFill>
              </a:endParaRPr>
            </a:p>
          </p:txBody>
        </p:sp>
      </p:grpSp>
    </p:spTree>
    <p:extLst>
      <p:ext uri="{BB962C8B-B14F-4D97-AF65-F5344CB8AC3E}">
        <p14:creationId xmlns:p14="http://schemas.microsoft.com/office/powerpoint/2010/main" val="120401350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Lst>
  <p:hf hdr="0" ftr="0" dt="0"/>
  <p:txStyles>
    <p:titleStyle>
      <a:lvl1pPr algn="l" defTabSz="914537" rtl="0" eaLnBrk="1" latinLnBrk="0" hangingPunct="1">
        <a:lnSpc>
          <a:spcPct val="100000"/>
        </a:lnSpc>
        <a:spcBef>
          <a:spcPct val="0"/>
        </a:spcBef>
        <a:buNone/>
        <a:defRPr sz="4300" kern="1200">
          <a:solidFill>
            <a:schemeClr val="tx2"/>
          </a:solidFill>
          <a:latin typeface="+mj-lt"/>
          <a:ea typeface="+mj-ea"/>
          <a:cs typeface="+mj-cs"/>
        </a:defRPr>
      </a:lvl1pPr>
    </p:titleStyle>
    <p:bodyStyle>
      <a:lvl1pPr marL="396079" indent="-216043" algn="l" defTabSz="914537" rtl="0" eaLnBrk="1" latinLnBrk="0" hangingPunct="1">
        <a:lnSpc>
          <a:spcPct val="110000"/>
        </a:lnSpc>
        <a:spcBef>
          <a:spcPts val="1000"/>
        </a:spcBef>
        <a:buFont typeface="Arial" panose="020B0604020202020204" pitchFamily="34" charset="0"/>
        <a:buChar char="•"/>
        <a:defRPr sz="2400" kern="1200">
          <a:solidFill>
            <a:schemeClr val="tx2"/>
          </a:solidFill>
          <a:latin typeface="+mn-lt"/>
          <a:ea typeface="+mn-ea"/>
          <a:cs typeface="+mn-cs"/>
        </a:defRPr>
      </a:lvl1pPr>
      <a:lvl2pPr marL="576115" indent="-216043" algn="l" defTabSz="914537" rtl="0" eaLnBrk="1" latinLnBrk="0" hangingPunct="1">
        <a:lnSpc>
          <a:spcPct val="110000"/>
        </a:lnSpc>
        <a:spcBef>
          <a:spcPts val="500"/>
        </a:spcBef>
        <a:buFont typeface="Arial" panose="020B0604020202020204" pitchFamily="34" charset="0"/>
        <a:buChar char="•"/>
        <a:defRPr sz="1800" kern="1200">
          <a:solidFill>
            <a:schemeClr val="tx2"/>
          </a:solidFill>
          <a:latin typeface="+mn-lt"/>
          <a:ea typeface="+mn-ea"/>
          <a:cs typeface="+mn-cs"/>
        </a:defRPr>
      </a:lvl2pPr>
      <a:lvl3pPr marL="756151" indent="-216043" algn="l" defTabSz="914537"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3pPr>
      <a:lvl4pPr marL="936187"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4pPr>
      <a:lvl5pPr marL="1116223"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977"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246"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514"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783"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537" rtl="0" eaLnBrk="1" latinLnBrk="0" hangingPunct="1">
        <a:defRPr sz="1800" kern="1200">
          <a:solidFill>
            <a:schemeClr val="tx1"/>
          </a:solidFill>
          <a:latin typeface="+mn-lt"/>
          <a:ea typeface="+mn-ea"/>
          <a:cs typeface="+mn-cs"/>
        </a:defRPr>
      </a:lvl1pPr>
      <a:lvl2pPr marL="457268" algn="l" defTabSz="914537" rtl="0" eaLnBrk="1" latinLnBrk="0" hangingPunct="1">
        <a:defRPr sz="1800" kern="1200">
          <a:solidFill>
            <a:schemeClr val="tx1"/>
          </a:solidFill>
          <a:latin typeface="+mn-lt"/>
          <a:ea typeface="+mn-ea"/>
          <a:cs typeface="+mn-cs"/>
        </a:defRPr>
      </a:lvl2pPr>
      <a:lvl3pPr marL="914537" algn="l" defTabSz="914537" rtl="0" eaLnBrk="1" latinLnBrk="0" hangingPunct="1">
        <a:defRPr sz="1800" kern="1200">
          <a:solidFill>
            <a:schemeClr val="tx1"/>
          </a:solidFill>
          <a:latin typeface="+mn-lt"/>
          <a:ea typeface="+mn-ea"/>
          <a:cs typeface="+mn-cs"/>
        </a:defRPr>
      </a:lvl3pPr>
      <a:lvl4pPr marL="1371806" algn="l" defTabSz="914537" rtl="0" eaLnBrk="1" latinLnBrk="0" hangingPunct="1">
        <a:defRPr sz="1800" kern="1200">
          <a:solidFill>
            <a:schemeClr val="tx1"/>
          </a:solidFill>
          <a:latin typeface="+mn-lt"/>
          <a:ea typeface="+mn-ea"/>
          <a:cs typeface="+mn-cs"/>
        </a:defRPr>
      </a:lvl4pPr>
      <a:lvl5pPr marL="1829074" algn="l" defTabSz="914537" rtl="0" eaLnBrk="1" latinLnBrk="0" hangingPunct="1">
        <a:defRPr sz="1800" kern="1200">
          <a:solidFill>
            <a:schemeClr val="tx1"/>
          </a:solidFill>
          <a:latin typeface="+mn-lt"/>
          <a:ea typeface="+mn-ea"/>
          <a:cs typeface="+mn-cs"/>
        </a:defRPr>
      </a:lvl5pPr>
      <a:lvl6pPr marL="2286343" algn="l" defTabSz="914537" rtl="0" eaLnBrk="1" latinLnBrk="0" hangingPunct="1">
        <a:defRPr sz="1800" kern="1200">
          <a:solidFill>
            <a:schemeClr val="tx1"/>
          </a:solidFill>
          <a:latin typeface="+mn-lt"/>
          <a:ea typeface="+mn-ea"/>
          <a:cs typeface="+mn-cs"/>
        </a:defRPr>
      </a:lvl6pPr>
      <a:lvl7pPr marL="2743612" algn="l" defTabSz="914537" rtl="0" eaLnBrk="1" latinLnBrk="0" hangingPunct="1">
        <a:defRPr sz="1800" kern="1200">
          <a:solidFill>
            <a:schemeClr val="tx1"/>
          </a:solidFill>
          <a:latin typeface="+mn-lt"/>
          <a:ea typeface="+mn-ea"/>
          <a:cs typeface="+mn-cs"/>
        </a:defRPr>
      </a:lvl7pPr>
      <a:lvl8pPr marL="3200880" algn="l" defTabSz="914537" rtl="0" eaLnBrk="1" latinLnBrk="0" hangingPunct="1">
        <a:defRPr sz="1800" kern="1200">
          <a:solidFill>
            <a:schemeClr val="tx1"/>
          </a:solidFill>
          <a:latin typeface="+mn-lt"/>
          <a:ea typeface="+mn-ea"/>
          <a:cs typeface="+mn-cs"/>
        </a:defRPr>
      </a:lvl8pPr>
      <a:lvl9pPr marL="3658148" algn="l" defTabSz="91453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16399FC-62C4-45FD-9F21-BEA3E70A4B1F}"/>
              </a:ext>
            </a:extLst>
          </p:cNvPr>
          <p:cNvGraphicFramePr>
            <a:graphicFrameLocks noChangeAspect="1"/>
          </p:cNvGraphicFramePr>
          <p:nvPr userDrawn="1">
            <p:custDataLst>
              <p:tags r:id="rId21"/>
            </p:custDataLst>
            <p:extLst>
              <p:ext uri="{D42A27DB-BD31-4B8C-83A1-F6EECF244321}">
                <p14:modId xmlns:p14="http://schemas.microsoft.com/office/powerpoint/2010/main" val="13779516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395" imgH="394" progId="TCLayout.ActiveDocument.1">
                  <p:embed/>
                </p:oleObj>
              </mc:Choice>
              <mc:Fallback>
                <p:oleObj name="think-cell Slide" r:id="rId22" imgW="395" imgH="394" progId="TCLayout.ActiveDocument.1">
                  <p:embed/>
                  <p:pic>
                    <p:nvPicPr>
                      <p:cNvPr id="4" name="Object 3" hidden="1">
                        <a:extLst>
                          <a:ext uri="{FF2B5EF4-FFF2-40B4-BE49-F238E27FC236}">
                            <a16:creationId xmlns:a16="http://schemas.microsoft.com/office/drawing/2014/main" id="{316399FC-62C4-45FD-9F21-BEA3E70A4B1F}"/>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EC00E0C1-94DD-4E87-91A3-A53B9DA66CC3}"/>
              </a:ext>
            </a:extLst>
          </p:cNvPr>
          <p:cNvSpPr>
            <a:spLocks noGrp="1"/>
          </p:cNvSpPr>
          <p:nvPr>
            <p:ph type="title"/>
          </p:nvPr>
        </p:nvSpPr>
        <p:spPr>
          <a:xfrm>
            <a:off x="2102644" y="379964"/>
            <a:ext cx="3993355" cy="1051168"/>
          </a:xfrm>
          <a:prstGeom prst="rect">
            <a:avLst/>
          </a:prstGeom>
        </p:spPr>
        <p:txBody>
          <a:bodyPr vert="horz" lIns="0" tIns="0" rIns="0" bIns="0" rtlCol="0" anchor="b">
            <a:noAutofit/>
          </a:bodyPr>
          <a:lstStyle/>
          <a:p>
            <a:endParaRPr lang="nb-NO"/>
          </a:p>
        </p:txBody>
      </p:sp>
      <p:sp>
        <p:nvSpPr>
          <p:cNvPr id="3" name="Text Placeholder 2">
            <a:extLst>
              <a:ext uri="{FF2B5EF4-FFF2-40B4-BE49-F238E27FC236}">
                <a16:creationId xmlns:a16="http://schemas.microsoft.com/office/drawing/2014/main" id="{FB7FA735-9FEC-45E4-8627-8C8C6073AC5F}"/>
              </a:ext>
            </a:extLst>
          </p:cNvPr>
          <p:cNvSpPr>
            <a:spLocks noGrp="1"/>
          </p:cNvSpPr>
          <p:nvPr>
            <p:ph type="body" idx="1"/>
          </p:nvPr>
        </p:nvSpPr>
        <p:spPr>
          <a:xfrm>
            <a:off x="758190" y="2259018"/>
            <a:ext cx="5375910" cy="3910012"/>
          </a:xfrm>
          <a:prstGeom prst="rect">
            <a:avLst/>
          </a:prstGeom>
        </p:spPr>
        <p:txBody>
          <a:bodyPr vert="horz" lIns="0" tIns="0" rIns="0" bIns="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Footer Placeholder 4">
            <a:extLst>
              <a:ext uri="{FF2B5EF4-FFF2-40B4-BE49-F238E27FC236}">
                <a16:creationId xmlns:a16="http://schemas.microsoft.com/office/drawing/2014/main" id="{596F47F6-6A98-4E1E-B01E-2BE8C7E1830A}"/>
              </a:ext>
            </a:extLst>
          </p:cNvPr>
          <p:cNvSpPr>
            <a:spLocks noGrp="1"/>
          </p:cNvSpPr>
          <p:nvPr>
            <p:ph type="ftr" sz="quarter" idx="3"/>
          </p:nvPr>
        </p:nvSpPr>
        <p:spPr>
          <a:xfrm>
            <a:off x="720090" y="6508427"/>
            <a:ext cx="4114800" cy="215444"/>
          </a:xfrm>
          <a:prstGeom prst="rect">
            <a:avLst/>
          </a:prstGeom>
        </p:spPr>
        <p:txBody>
          <a:bodyPr vert="horz" lIns="0" tIns="0" rIns="0" bIns="0" rtlCol="0" anchor="ctr">
            <a:noAutofit/>
          </a:bodyPr>
          <a:lstStyle>
            <a:lvl1pPr algn="l">
              <a:defRPr sz="1400">
                <a:solidFill>
                  <a:srgbClr val="003C65"/>
                </a:solidFill>
              </a:defRPr>
            </a:lvl1pPr>
          </a:lstStyle>
          <a:p>
            <a:r>
              <a:rPr lang="nb-NO"/>
              <a:t>Teknologi for et bedre samfunn</a:t>
            </a:r>
          </a:p>
        </p:txBody>
      </p:sp>
      <p:pic>
        <p:nvPicPr>
          <p:cNvPr id="14" name="Graphic 13">
            <a:extLst>
              <a:ext uri="{FF2B5EF4-FFF2-40B4-BE49-F238E27FC236}">
                <a16:creationId xmlns:a16="http://schemas.microsoft.com/office/drawing/2014/main" id="{734540D3-19D1-4343-B2B9-64CF5617C5FD}"/>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720090" y="0"/>
            <a:ext cx="1096735" cy="1304666"/>
          </a:xfrm>
          <a:prstGeom prst="rect">
            <a:avLst/>
          </a:prstGeom>
        </p:spPr>
      </p:pic>
    </p:spTree>
    <p:extLst>
      <p:ext uri="{BB962C8B-B14F-4D97-AF65-F5344CB8AC3E}">
        <p14:creationId xmlns:p14="http://schemas.microsoft.com/office/powerpoint/2010/main" val="407775980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Lst>
  <p:hf sldNum="0" hdr="0" dt="0"/>
  <p:txStyles>
    <p:titleStyle>
      <a:lvl1pPr algn="l" defTabSz="914400" rtl="0" eaLnBrk="1" latinLnBrk="0" hangingPunct="1">
        <a:lnSpc>
          <a:spcPct val="90000"/>
        </a:lnSpc>
        <a:spcBef>
          <a:spcPct val="0"/>
        </a:spcBef>
        <a:buNone/>
        <a:defRPr sz="3850" b="1" kern="1200">
          <a:solidFill>
            <a:srgbClr val="05427B"/>
          </a:solidFill>
          <a:latin typeface="+mj-lt"/>
          <a:ea typeface="+mj-ea"/>
          <a:cs typeface="+mj-cs"/>
        </a:defRPr>
      </a:lvl1pPr>
    </p:titleStyle>
    <p:bodyStyle>
      <a:lvl1pPr marL="285750" indent="-285750" algn="l" defTabSz="914400" rtl="0" eaLnBrk="1" latinLnBrk="0" hangingPunct="1">
        <a:lnSpc>
          <a:spcPct val="90000"/>
        </a:lnSpc>
        <a:spcBef>
          <a:spcPts val="1000"/>
        </a:spcBef>
        <a:buClr>
          <a:schemeClr val="accent1"/>
        </a:buClr>
        <a:buSzPct val="100000"/>
        <a:buFont typeface="Arial" panose="020B0604020202020204" pitchFamily="34" charset="0"/>
        <a:buChar char="•"/>
        <a:defRPr sz="2400" kern="1200">
          <a:solidFill>
            <a:srgbClr val="05427B"/>
          </a:solidFill>
          <a:latin typeface="Calibri Light" panose="020F0302020204030204" pitchFamily="34" charset="0"/>
          <a:ea typeface="+mn-ea"/>
          <a:cs typeface="Calibri Light" panose="020F0302020204030204" pitchFamily="34" charset="0"/>
        </a:defRPr>
      </a:lvl1pPr>
      <a:lvl2pPr marL="571500" indent="-28575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rgbClr val="05427B"/>
          </a:solidFill>
          <a:latin typeface="Calibri Light" panose="020F0302020204030204" pitchFamily="34" charset="0"/>
          <a:ea typeface="+mn-ea"/>
          <a:cs typeface="Calibri Light" panose="020F0302020204030204" pitchFamily="34" charset="0"/>
        </a:defRPr>
      </a:lvl2pPr>
      <a:lvl3pPr marL="857250" indent="-28575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rgbClr val="05427B"/>
          </a:solidFill>
          <a:latin typeface="Calibri Light" panose="020F0302020204030204" pitchFamily="34" charset="0"/>
          <a:ea typeface="+mn-ea"/>
          <a:cs typeface="Calibri Light" panose="020F0302020204030204" pitchFamily="34" charset="0"/>
        </a:defRPr>
      </a:lvl3pPr>
      <a:lvl4pPr marL="1143000" indent="-28575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rgbClr val="05427B"/>
          </a:solidFill>
          <a:latin typeface="Calibri Light" panose="020F0302020204030204" pitchFamily="34" charset="0"/>
          <a:ea typeface="+mn-ea"/>
          <a:cs typeface="Calibri Light" panose="020F0302020204030204" pitchFamily="34" charset="0"/>
        </a:defRPr>
      </a:lvl4pPr>
      <a:lvl5pPr marL="1428750" indent="-285750" algn="l" defTabSz="914400" rtl="0" eaLnBrk="1" latinLnBrk="0" hangingPunct="1">
        <a:lnSpc>
          <a:spcPct val="90000"/>
        </a:lnSpc>
        <a:spcBef>
          <a:spcPts val="500"/>
        </a:spcBef>
        <a:buClr>
          <a:schemeClr val="accent1"/>
        </a:buClr>
        <a:buFont typeface="Arial" panose="020B0604020202020204" pitchFamily="34" charset="0"/>
        <a:buChar char="•"/>
        <a:defRPr sz="1500" kern="1200">
          <a:solidFill>
            <a:srgbClr val="05427B"/>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35009B-0D0A-4974-9A85-3E12C3EB2CC5}"/>
              </a:ext>
            </a:extLst>
          </p:cNvPr>
          <p:cNvGraphicFramePr>
            <a:graphicFrameLocks noChangeAspect="1"/>
          </p:cNvGraphicFramePr>
          <p:nvPr userDrawn="1">
            <p:custDataLst>
              <p:tags r:id="rId9"/>
            </p:custDataLst>
            <p:extLst>
              <p:ext uri="{D42A27DB-BD31-4B8C-83A1-F6EECF244321}">
                <p14:modId xmlns:p14="http://schemas.microsoft.com/office/powerpoint/2010/main" val="36924916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395" imgH="394" progId="TCLayout.ActiveDocument.1">
                  <p:embed/>
                </p:oleObj>
              </mc:Choice>
              <mc:Fallback>
                <p:oleObj name="think-cell Slide" r:id="rId10" imgW="395" imgH="394" progId="TCLayout.ActiveDocument.1">
                  <p:embed/>
                  <p:pic>
                    <p:nvPicPr>
                      <p:cNvPr id="3" name="Object 2" hidden="1">
                        <a:extLst>
                          <a:ext uri="{FF2B5EF4-FFF2-40B4-BE49-F238E27FC236}">
                            <a16:creationId xmlns:a16="http://schemas.microsoft.com/office/drawing/2014/main" id="{C635009B-0D0A-4974-9A85-3E12C3EB2CC5}"/>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EC00E0C1-94DD-4E87-91A3-A53B9DA66CC3}"/>
              </a:ext>
            </a:extLst>
          </p:cNvPr>
          <p:cNvSpPr>
            <a:spLocks noGrp="1"/>
          </p:cNvSpPr>
          <p:nvPr>
            <p:ph type="title"/>
          </p:nvPr>
        </p:nvSpPr>
        <p:spPr>
          <a:xfrm>
            <a:off x="2102644" y="379964"/>
            <a:ext cx="3993356" cy="1051168"/>
          </a:xfrm>
          <a:prstGeom prst="rect">
            <a:avLst/>
          </a:prstGeom>
        </p:spPr>
        <p:txBody>
          <a:bodyPr vert="horz" lIns="0" tIns="0" rIns="0" bIns="0" rtlCol="0" anchor="b">
            <a:noAutofit/>
          </a:bodyPr>
          <a:lstStyle/>
          <a:p>
            <a:endParaRPr lang="nb-NO"/>
          </a:p>
        </p:txBody>
      </p:sp>
      <p:sp>
        <p:nvSpPr>
          <p:cNvPr id="4" name="Date Placeholder 3">
            <a:extLst>
              <a:ext uri="{FF2B5EF4-FFF2-40B4-BE49-F238E27FC236}">
                <a16:creationId xmlns:a16="http://schemas.microsoft.com/office/drawing/2014/main" id="{11B23902-B834-4F86-BC59-3F0B89E2FB74}"/>
              </a:ext>
            </a:extLst>
          </p:cNvPr>
          <p:cNvSpPr>
            <a:spLocks noGrp="1"/>
          </p:cNvSpPr>
          <p:nvPr>
            <p:ph type="dt" sz="half" idx="2"/>
          </p:nvPr>
        </p:nvSpPr>
        <p:spPr>
          <a:xfrm>
            <a:off x="5195888" y="6508426"/>
            <a:ext cx="1800225" cy="215444"/>
          </a:xfrm>
          <a:prstGeom prst="rect">
            <a:avLst/>
          </a:prstGeom>
        </p:spPr>
        <p:txBody>
          <a:bodyPr vert="horz" lIns="0" tIns="0" rIns="0" bIns="0" rtlCol="0" anchor="ctr">
            <a:noAutofit/>
          </a:bodyPr>
          <a:lstStyle>
            <a:lvl1pPr algn="ctr">
              <a:defRPr sz="1400">
                <a:solidFill>
                  <a:schemeClr val="tx2"/>
                </a:solidFill>
              </a:defRPr>
            </a:lvl1pPr>
          </a:lstStyle>
          <a:p>
            <a:endParaRPr lang="nb-NO"/>
          </a:p>
        </p:txBody>
      </p:sp>
      <p:sp>
        <p:nvSpPr>
          <p:cNvPr id="5" name="Footer Placeholder 4">
            <a:extLst>
              <a:ext uri="{FF2B5EF4-FFF2-40B4-BE49-F238E27FC236}">
                <a16:creationId xmlns:a16="http://schemas.microsoft.com/office/drawing/2014/main" id="{596F47F6-6A98-4E1E-B01E-2BE8C7E1830A}"/>
              </a:ext>
            </a:extLst>
          </p:cNvPr>
          <p:cNvSpPr>
            <a:spLocks noGrp="1"/>
          </p:cNvSpPr>
          <p:nvPr>
            <p:ph type="ftr" sz="quarter" idx="3"/>
          </p:nvPr>
        </p:nvSpPr>
        <p:spPr>
          <a:xfrm>
            <a:off x="720090" y="6508427"/>
            <a:ext cx="4114800" cy="215444"/>
          </a:xfrm>
          <a:prstGeom prst="rect">
            <a:avLst/>
          </a:prstGeom>
        </p:spPr>
        <p:txBody>
          <a:bodyPr vert="horz" lIns="0" tIns="0" rIns="0" bIns="0" rtlCol="0" anchor="ctr">
            <a:noAutofit/>
          </a:bodyPr>
          <a:lstStyle>
            <a:lvl1pPr algn="l">
              <a:defRPr sz="1400">
                <a:solidFill>
                  <a:srgbClr val="003C65"/>
                </a:solidFill>
              </a:defRPr>
            </a:lvl1pPr>
          </a:lstStyle>
          <a:p>
            <a:r>
              <a:rPr lang="nb-NO"/>
              <a:t>Teknologi for et bedre samfunn</a:t>
            </a:r>
          </a:p>
        </p:txBody>
      </p:sp>
      <p:sp>
        <p:nvSpPr>
          <p:cNvPr id="6" name="Slide Number Placeholder 5">
            <a:extLst>
              <a:ext uri="{FF2B5EF4-FFF2-40B4-BE49-F238E27FC236}">
                <a16:creationId xmlns:a16="http://schemas.microsoft.com/office/drawing/2014/main" id="{80DA8E62-4914-40DC-8FB0-44576D955B66}"/>
              </a:ext>
            </a:extLst>
          </p:cNvPr>
          <p:cNvSpPr>
            <a:spLocks noGrp="1"/>
          </p:cNvSpPr>
          <p:nvPr>
            <p:ph type="sldNum" sz="quarter" idx="4"/>
          </p:nvPr>
        </p:nvSpPr>
        <p:spPr>
          <a:xfrm>
            <a:off x="9086850" y="6508425"/>
            <a:ext cx="2743200" cy="215444"/>
          </a:xfrm>
          <a:prstGeom prst="rect">
            <a:avLst/>
          </a:prstGeom>
        </p:spPr>
        <p:txBody>
          <a:bodyPr vert="horz" lIns="0" tIns="0" rIns="0" bIns="0" rtlCol="0" anchor="ctr">
            <a:noAutofit/>
          </a:bodyPr>
          <a:lstStyle>
            <a:lvl1pPr algn="r">
              <a:defRPr sz="1400">
                <a:solidFill>
                  <a:schemeClr val="tx2"/>
                </a:solidFill>
              </a:defRPr>
            </a:lvl1pPr>
          </a:lstStyle>
          <a:p>
            <a:fld id="{E344FE64-9673-4E6C-96FF-C6B9E6BF336F}" type="slidenum">
              <a:rPr lang="nb-NO" smtClean="0"/>
              <a:pPr/>
              <a:t>‹#›</a:t>
            </a:fld>
            <a:endParaRPr lang="nb-NO"/>
          </a:p>
        </p:txBody>
      </p:sp>
      <p:pic>
        <p:nvPicPr>
          <p:cNvPr id="14" name="Graphic 13">
            <a:extLst>
              <a:ext uri="{FF2B5EF4-FFF2-40B4-BE49-F238E27FC236}">
                <a16:creationId xmlns:a16="http://schemas.microsoft.com/office/drawing/2014/main" id="{734540D3-19D1-4343-B2B9-64CF5617C5FD}"/>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20090" y="0"/>
            <a:ext cx="1096735" cy="1304666"/>
          </a:xfrm>
          <a:prstGeom prst="rect">
            <a:avLst/>
          </a:prstGeom>
        </p:spPr>
      </p:pic>
      <p:sp>
        <p:nvSpPr>
          <p:cNvPr id="8" name="Text Placeholder 2">
            <a:extLst>
              <a:ext uri="{FF2B5EF4-FFF2-40B4-BE49-F238E27FC236}">
                <a16:creationId xmlns:a16="http://schemas.microsoft.com/office/drawing/2014/main" id="{0A070B88-1D4D-44C9-AC83-BD74551FEA5B}"/>
              </a:ext>
            </a:extLst>
          </p:cNvPr>
          <p:cNvSpPr>
            <a:spLocks noGrp="1"/>
          </p:cNvSpPr>
          <p:nvPr>
            <p:ph type="body" idx="1"/>
          </p:nvPr>
        </p:nvSpPr>
        <p:spPr>
          <a:xfrm>
            <a:off x="758190" y="2259018"/>
            <a:ext cx="5375910" cy="3910012"/>
          </a:xfrm>
          <a:prstGeom prst="rect">
            <a:avLst/>
          </a:prstGeom>
        </p:spPr>
        <p:txBody>
          <a:bodyPr vert="horz" lIns="0" tIns="0" rIns="0" bIns="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Tree>
    <p:extLst>
      <p:ext uri="{BB962C8B-B14F-4D97-AF65-F5344CB8AC3E}">
        <p14:creationId xmlns:p14="http://schemas.microsoft.com/office/powerpoint/2010/main" val="1213477261"/>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Lst>
  <p:hf sldNum="0" hdr="0" dt="0"/>
  <p:txStyles>
    <p:titleStyle>
      <a:lvl1pPr algn="l" defTabSz="914400" rtl="0" eaLnBrk="1" latinLnBrk="0" hangingPunct="1">
        <a:lnSpc>
          <a:spcPct val="90000"/>
        </a:lnSpc>
        <a:spcBef>
          <a:spcPct val="0"/>
        </a:spcBef>
        <a:buNone/>
        <a:defRPr sz="3850" b="1" kern="1200">
          <a:solidFill>
            <a:srgbClr val="05427B"/>
          </a:solidFill>
          <a:latin typeface="+mj-lt"/>
          <a:ea typeface="+mj-ea"/>
          <a:cs typeface="+mj-cs"/>
        </a:defRPr>
      </a:lvl1pPr>
    </p:titleStyle>
    <p:bodyStyle>
      <a:lvl1pPr marL="285750" indent="-284400" algn="l" defTabSz="914400" rtl="0" eaLnBrk="1" latinLnBrk="0" hangingPunct="1">
        <a:lnSpc>
          <a:spcPct val="90000"/>
        </a:lnSpc>
        <a:spcBef>
          <a:spcPts val="1000"/>
        </a:spcBef>
        <a:buClr>
          <a:schemeClr val="accent2"/>
        </a:buClr>
        <a:buSzPct val="100000"/>
        <a:buFont typeface="Arial" panose="020B0604020202020204" pitchFamily="34" charset="0"/>
        <a:buChar char="•"/>
        <a:defRPr sz="2400" kern="1200">
          <a:solidFill>
            <a:srgbClr val="05427B"/>
          </a:solidFill>
          <a:latin typeface="Calibri Light" panose="020F0302020204030204" pitchFamily="34" charset="0"/>
          <a:ea typeface="+mn-ea"/>
          <a:cs typeface="Calibri Light" panose="020F0302020204030204" pitchFamily="34" charset="0"/>
        </a:defRPr>
      </a:lvl1pPr>
      <a:lvl2pPr marL="572400" indent="-2844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rgbClr val="05427B"/>
          </a:solidFill>
          <a:latin typeface="Calibri Light" panose="020F0302020204030204" pitchFamily="34" charset="0"/>
          <a:ea typeface="+mn-ea"/>
          <a:cs typeface="Calibri Light" panose="020F0302020204030204" pitchFamily="34" charset="0"/>
        </a:defRPr>
      </a:lvl2pPr>
      <a:lvl3pPr marL="856800" indent="-2844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rgbClr val="05427B"/>
          </a:solidFill>
          <a:latin typeface="Calibri Light" panose="020F0302020204030204" pitchFamily="34" charset="0"/>
          <a:ea typeface="+mn-ea"/>
          <a:cs typeface="Calibri Light" panose="020F0302020204030204" pitchFamily="34" charset="0"/>
        </a:defRPr>
      </a:lvl3pPr>
      <a:lvl4pPr marL="1144800" indent="-2844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rgbClr val="05427B"/>
          </a:solidFill>
          <a:latin typeface="Calibri Light" panose="020F0302020204030204" pitchFamily="34" charset="0"/>
          <a:ea typeface="+mn-ea"/>
          <a:cs typeface="Calibri Light" panose="020F0302020204030204" pitchFamily="34" charset="0"/>
        </a:defRPr>
      </a:lvl4pPr>
      <a:lvl5pPr marL="1429200" indent="-284400" algn="l" defTabSz="914400" rtl="0" eaLnBrk="1" latinLnBrk="0" hangingPunct="1">
        <a:lnSpc>
          <a:spcPct val="90000"/>
        </a:lnSpc>
        <a:spcBef>
          <a:spcPts val="500"/>
        </a:spcBef>
        <a:buClr>
          <a:schemeClr val="accent2"/>
        </a:buClr>
        <a:buFont typeface="Arial" panose="020B0604020202020204" pitchFamily="34" charset="0"/>
        <a:buChar char="•"/>
        <a:defRPr sz="1500" kern="1200">
          <a:solidFill>
            <a:srgbClr val="05427B"/>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5.jpeg"/><Relationship Id="rId4" Type="http://schemas.openxmlformats.org/officeDocument/2006/relationships/image" Target="../media/image34.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7.xml"/><Relationship Id="rId1" Type="http://schemas.openxmlformats.org/officeDocument/2006/relationships/tags" Target="../tags/tag4.xml"/><Relationship Id="rId6" Type="http://schemas.openxmlformats.org/officeDocument/2006/relationships/image" Target="../media/image39.png"/><Relationship Id="rId5" Type="http://schemas.openxmlformats.org/officeDocument/2006/relationships/image" Target="../media/image38.emf"/><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39.png"/><Relationship Id="rId2" Type="http://schemas.openxmlformats.org/officeDocument/2006/relationships/slideLayout" Target="../slideLayouts/slideLayout67.xml"/><Relationship Id="rId1" Type="http://schemas.openxmlformats.org/officeDocument/2006/relationships/tags" Target="../tags/tag5.xml"/><Relationship Id="rId6" Type="http://schemas.openxmlformats.org/officeDocument/2006/relationships/image" Target="../media/image38.emf"/><Relationship Id="rId5" Type="http://schemas.openxmlformats.org/officeDocument/2006/relationships/oleObject" Target="../embeddings/oleObject3.bin"/><Relationship Id="rId4" Type="http://schemas.microsoft.com/office/2018/10/relationships/comments" Target="../comments/modernComment_1245_53FEE373.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image" Target="../media/image42.png"/><Relationship Id="rId5" Type="http://schemas.openxmlformats.org/officeDocument/2006/relationships/image" Target="../media/image8.png"/><Relationship Id="rId4" Type="http://schemas.openxmlformats.org/officeDocument/2006/relationships/image" Target="../media/image41.jpe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4.png"/><Relationship Id="rId5" Type="http://schemas.openxmlformats.org/officeDocument/2006/relationships/image" Target="../media/image8.png"/><Relationship Id="rId10" Type="http://schemas.openxmlformats.org/officeDocument/2006/relationships/image" Target="../media/image43.png"/><Relationship Id="rId4" Type="http://schemas.openxmlformats.org/officeDocument/2006/relationships/image" Target="../media/image41.jpeg"/><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49.png"/><Relationship Id="rId3" Type="http://schemas.openxmlformats.org/officeDocument/2006/relationships/image" Target="../media/image1.png"/><Relationship Id="rId7" Type="http://schemas.openxmlformats.org/officeDocument/2006/relationships/image" Target="../media/image31.png"/><Relationship Id="rId12"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6.png"/><Relationship Id="rId5" Type="http://schemas.openxmlformats.org/officeDocument/2006/relationships/image" Target="../media/image8.png"/><Relationship Id="rId15" Type="http://schemas.openxmlformats.org/officeDocument/2006/relationships/image" Target="../media/image51.png"/><Relationship Id="rId10" Type="http://schemas.openxmlformats.org/officeDocument/2006/relationships/image" Target="../media/image45.png"/><Relationship Id="rId4" Type="http://schemas.openxmlformats.org/officeDocument/2006/relationships/image" Target="../media/image41.jpeg"/><Relationship Id="rId9" Type="http://schemas.openxmlformats.org/officeDocument/2006/relationships/image" Target="../media/image36.png"/><Relationship Id="rId1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7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56.emf"/></Relationships>
</file>

<file path=ppt/slides/_rels/slide2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0.xml"/><Relationship Id="rId1" Type="http://schemas.openxmlformats.org/officeDocument/2006/relationships/slideLayout" Target="../slideLayouts/slideLayout17.xml"/><Relationship Id="rId4" Type="http://schemas.openxmlformats.org/officeDocument/2006/relationships/hyperlink" Target="https://pixabay.com/en/barbed-wire-fence-old-verrostst-1589178/"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57.xml"/></Relationships>
</file>

<file path=ppt/slides/_rels/slide3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32.xml"/><Relationship Id="rId1" Type="http://schemas.openxmlformats.org/officeDocument/2006/relationships/slideLayout" Target="../slideLayouts/slideLayout70.xml"/></Relationships>
</file>

<file path=ppt/slides/_rels/slide3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customXml" Target="../ink/ink5.xml"/><Relationship Id="rId2" Type="http://schemas.openxmlformats.org/officeDocument/2006/relationships/notesSlide" Target="../notesSlides/notesSlide33.xml"/><Relationship Id="rId1" Type="http://schemas.openxmlformats.org/officeDocument/2006/relationships/slideLayout" Target="../slideLayouts/slideLayout21.xml"/><Relationship Id="rId6" Type="http://schemas.openxmlformats.org/officeDocument/2006/relationships/image" Target="../media/image31.png"/><Relationship Id="rId5" Type="http://schemas.openxmlformats.org/officeDocument/2006/relationships/image" Target="../media/image75.png"/><Relationship Id="rId4" Type="http://schemas.openxmlformats.org/officeDocument/2006/relationships/image" Target="../media/image74.jpeg"/><Relationship Id="rId9"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1.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80.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59.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image" Target="../media/image84.png"/><Relationship Id="rId5" Type="http://schemas.openxmlformats.org/officeDocument/2006/relationships/image" Target="../media/image85.png"/><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46.xml"/><Relationship Id="rId1" Type="http://schemas.openxmlformats.org/officeDocument/2006/relationships/slideLayout" Target="../slideLayouts/slideLayout72.xml"/></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59.xml"/><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8.xml"/><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9.xml"/><Relationship Id="rId1" Type="http://schemas.openxmlformats.org/officeDocument/2006/relationships/slideLayout" Target="../slideLayouts/slideLayout59.xml"/></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0.xml"/><Relationship Id="rId1" Type="http://schemas.openxmlformats.org/officeDocument/2006/relationships/slideLayout" Target="../slideLayouts/slideLayout59.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95.svg"/><Relationship Id="rId2" Type="http://schemas.openxmlformats.org/officeDocument/2006/relationships/notesSlide" Target="../notesSlides/notesSlide51.xml"/><Relationship Id="rId1" Type="http://schemas.openxmlformats.org/officeDocument/2006/relationships/slideLayout" Target="../slideLayouts/slideLayout59.xml"/><Relationship Id="rId6" Type="http://schemas.openxmlformats.org/officeDocument/2006/relationships/image" Target="../media/image94.png"/><Relationship Id="rId5" Type="http://schemas.openxmlformats.org/officeDocument/2006/relationships/image" Target="../media/image93.svg"/><Relationship Id="rId4" Type="http://schemas.openxmlformats.org/officeDocument/2006/relationships/image" Target="../media/image92.png"/></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2.xml"/><Relationship Id="rId1" Type="http://schemas.openxmlformats.org/officeDocument/2006/relationships/slideLayout" Target="../slideLayouts/slideLayout59.xml"/></Relationships>
</file>

<file path=ppt/slides/_rels/slide54.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53.xml"/><Relationship Id="rId1" Type="http://schemas.openxmlformats.org/officeDocument/2006/relationships/slideLayout" Target="../slideLayouts/slideLayout59.xml"/><Relationship Id="rId4" Type="http://schemas.openxmlformats.org/officeDocument/2006/relationships/image" Target="../media/image98.png"/></Relationships>
</file>

<file path=ppt/slides/_rels/slide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4.xml"/><Relationship Id="rId1" Type="http://schemas.openxmlformats.org/officeDocument/2006/relationships/slideLayout" Target="../slideLayouts/slideLayout59.xml"/><Relationship Id="rId4" Type="http://schemas.openxmlformats.org/officeDocument/2006/relationships/image" Target="../media/image100.emf"/></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5.xml"/><Relationship Id="rId1" Type="http://schemas.openxmlformats.org/officeDocument/2006/relationships/slideLayout" Target="../slideLayouts/slideLayout59.xml"/><Relationship Id="rId4" Type="http://schemas.openxmlformats.org/officeDocument/2006/relationships/image" Target="../media/image10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8.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notesSlide" Target="../notesSlides/notesSlide56.xml"/><Relationship Id="rId1" Type="http://schemas.openxmlformats.org/officeDocument/2006/relationships/slideLayout" Target="../slideLayouts/slideLayout60.xml"/></Relationships>
</file>

<file path=ppt/slides/_rels/slide5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7.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0.xml"/></Relationships>
</file>

<file path=ppt/slides/_rels/slide61.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70.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7.xml"/><Relationship Id="rId1" Type="http://schemas.openxmlformats.org/officeDocument/2006/relationships/tags" Target="../tags/tag6.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emf"/></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0.xml"/><Relationship Id="rId1" Type="http://schemas.openxmlformats.org/officeDocument/2006/relationships/slideLayout" Target="../slideLayouts/slideLayout59.xml"/></Relationships>
</file>

<file path=ppt/slides/_rels/slide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1.xml"/><Relationship Id="rId1" Type="http://schemas.openxmlformats.org/officeDocument/2006/relationships/slideLayout" Target="../slideLayouts/slideLayout59.xml"/></Relationships>
</file>

<file path=ppt/slides/_rels/slide65.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62.xml"/><Relationship Id="rId1" Type="http://schemas.openxmlformats.org/officeDocument/2006/relationships/slideLayout" Target="../slideLayouts/slideLayout59.xml"/></Relationships>
</file>

<file path=ppt/slides/_rels/slide6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3.xml"/><Relationship Id="rId1" Type="http://schemas.openxmlformats.org/officeDocument/2006/relationships/slideLayout" Target="../slideLayouts/slideLayout59.xml"/></Relationships>
</file>

<file path=ppt/slides/_rels/slide6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4.xml"/><Relationship Id="rId1" Type="http://schemas.openxmlformats.org/officeDocument/2006/relationships/slideLayout" Target="../slideLayouts/slideLayout59.xml"/></Relationships>
</file>

<file path=ppt/slides/_rels/slide6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5.xml"/><Relationship Id="rId1" Type="http://schemas.openxmlformats.org/officeDocument/2006/relationships/slideLayout" Target="../slideLayouts/slideLayout59.xml"/><Relationship Id="rId4" Type="http://schemas.openxmlformats.org/officeDocument/2006/relationships/image" Target="../media/image113.png"/></Relationships>
</file>

<file path=ppt/slides/_rels/slide6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08.png"/><Relationship Id="rId1" Type="http://schemas.openxmlformats.org/officeDocument/2006/relationships/slideLayout" Target="../slideLayouts/slideLayout59.xml"/><Relationship Id="rId4" Type="http://schemas.openxmlformats.org/officeDocument/2006/relationships/image" Target="../media/image112.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67.xml"/><Relationship Id="rId1" Type="http://schemas.openxmlformats.org/officeDocument/2006/relationships/tags" Target="../tags/tag7.xml"/><Relationship Id="rId6" Type="http://schemas.openxmlformats.org/officeDocument/2006/relationships/image" Target="../media/image39.png"/><Relationship Id="rId5" Type="http://schemas.openxmlformats.org/officeDocument/2006/relationships/image" Target="../media/image38.emf"/><Relationship Id="rId4" Type="http://schemas.openxmlformats.org/officeDocument/2006/relationships/oleObject" Target="../embeddings/oleObject3.bin"/></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customXml" Target="../ink/ink1.xml"/><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65EF1-047F-25B9-3F95-97A32BAD3917}"/>
              </a:ext>
            </a:extLst>
          </p:cNvPr>
          <p:cNvSpPr>
            <a:spLocks noGrp="1"/>
          </p:cNvSpPr>
          <p:nvPr>
            <p:ph type="title"/>
          </p:nvPr>
        </p:nvSpPr>
        <p:spPr/>
        <p:txBody>
          <a:bodyPr/>
          <a:lstStyle/>
          <a:p>
            <a:r>
              <a:rPr lang="en-US" dirty="0"/>
              <a:t>Hybrid-AI</a:t>
            </a:r>
          </a:p>
        </p:txBody>
      </p:sp>
      <p:sp>
        <p:nvSpPr>
          <p:cNvPr id="3" name="Content Placeholder 2">
            <a:extLst>
              <a:ext uri="{FF2B5EF4-FFF2-40B4-BE49-F238E27FC236}">
                <a16:creationId xmlns:a16="http://schemas.microsoft.com/office/drawing/2014/main" id="{99FA8598-2424-8C0A-2DC1-060A85927050}"/>
              </a:ext>
            </a:extLst>
          </p:cNvPr>
          <p:cNvSpPr>
            <a:spLocks noGrp="1"/>
          </p:cNvSpPr>
          <p:nvPr>
            <p:ph idx="1"/>
          </p:nvPr>
        </p:nvSpPr>
        <p:spPr/>
        <p:txBody>
          <a:bodyPr vert="horz" lIns="91440" tIns="45720" rIns="91440" bIns="45720" rtlCol="0" anchor="t">
            <a:normAutofit fontScale="85000" lnSpcReduction="20000"/>
          </a:bodyPr>
          <a:lstStyle/>
          <a:p>
            <a:r>
              <a:rPr lang="en-US" dirty="0"/>
              <a:t>9:00-9:15: Welcome</a:t>
            </a:r>
          </a:p>
          <a:p>
            <a:r>
              <a:rPr lang="en-US" dirty="0">
                <a:solidFill>
                  <a:schemeClr val="accent6"/>
                </a:solidFill>
              </a:rPr>
              <a:t>9:15-10:45: Introduction into hybrid machine learning</a:t>
            </a:r>
          </a:p>
          <a:p>
            <a:r>
              <a:rPr lang="en-US" dirty="0"/>
              <a:t>10:45-11:00: Break</a:t>
            </a:r>
          </a:p>
          <a:p>
            <a:r>
              <a:rPr lang="en-US" dirty="0">
                <a:solidFill>
                  <a:schemeClr val="accent1"/>
                </a:solidFill>
              </a:rPr>
              <a:t>11:00-11:45: Introduction time series, data processing, data alignment</a:t>
            </a:r>
          </a:p>
          <a:p>
            <a:r>
              <a:rPr lang="en-US" dirty="0"/>
              <a:t>11:45-12:45: Lunch</a:t>
            </a:r>
          </a:p>
          <a:p>
            <a:r>
              <a:rPr lang="en-US" dirty="0">
                <a:solidFill>
                  <a:schemeClr val="accent1"/>
                </a:solidFill>
              </a:rPr>
              <a:t>12:45-13:45: Hands on session time series, data processing, data alignment</a:t>
            </a:r>
          </a:p>
          <a:p>
            <a:r>
              <a:rPr lang="en-US" dirty="0"/>
              <a:t>13:45-14:00: Break</a:t>
            </a:r>
          </a:p>
          <a:p>
            <a:r>
              <a:rPr lang="en-US" dirty="0">
                <a:solidFill>
                  <a:schemeClr val="accent2"/>
                </a:solidFill>
              </a:rPr>
              <a:t>14:00-15:00: Introduction PINNs</a:t>
            </a:r>
          </a:p>
          <a:p>
            <a:r>
              <a:rPr lang="en-US" dirty="0">
                <a:solidFill>
                  <a:schemeClr val="accent2"/>
                </a:solidFill>
              </a:rPr>
              <a:t>15:00-16:00: Hands on session PINNs</a:t>
            </a:r>
          </a:p>
        </p:txBody>
      </p:sp>
    </p:spTree>
    <p:extLst>
      <p:ext uri="{BB962C8B-B14F-4D97-AF65-F5344CB8AC3E}">
        <p14:creationId xmlns:p14="http://schemas.microsoft.com/office/powerpoint/2010/main" val="790108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82881AA3-6262-B34C-8162-E0D15679E994}"/>
              </a:ext>
            </a:extLst>
          </p:cNvPr>
          <p:cNvSpPr txBox="1"/>
          <p:nvPr/>
        </p:nvSpPr>
        <p:spPr>
          <a:xfrm>
            <a:off x="1310078" y="5794117"/>
            <a:ext cx="5848734" cy="461665"/>
          </a:xfrm>
          <a:prstGeom prst="rect">
            <a:avLst/>
          </a:prstGeom>
          <a:noFill/>
        </p:spPr>
        <p:txBody>
          <a:bodyPr wrap="square" rtlCol="0">
            <a:spAutoFit/>
          </a:bodyPr>
          <a:lstStyle/>
          <a:p>
            <a:pPr algn="ctr"/>
            <a:r>
              <a:rPr lang="en-AU" sz="2400">
                <a:solidFill>
                  <a:schemeClr val="tx2"/>
                </a:solidFill>
              </a:rPr>
              <a:t>Complexity of physical/knowledge base</a:t>
            </a:r>
          </a:p>
        </p:txBody>
      </p:sp>
      <p:cxnSp>
        <p:nvCxnSpPr>
          <p:cNvPr id="25" name="Straight Arrow Connector 24">
            <a:extLst>
              <a:ext uri="{FF2B5EF4-FFF2-40B4-BE49-F238E27FC236}">
                <a16:creationId xmlns:a16="http://schemas.microsoft.com/office/drawing/2014/main" id="{94BFA086-BA64-4941-81FD-FB560F0B7CE1}"/>
              </a:ext>
            </a:extLst>
          </p:cNvPr>
          <p:cNvCxnSpPr>
            <a:cxnSpLocks/>
          </p:cNvCxnSpPr>
          <p:nvPr/>
        </p:nvCxnSpPr>
        <p:spPr>
          <a:xfrm flipV="1">
            <a:off x="1310078" y="1051833"/>
            <a:ext cx="0" cy="4728424"/>
          </a:xfrm>
          <a:prstGeom prst="straightConnector1">
            <a:avLst/>
          </a:prstGeom>
          <a:ln w="38100">
            <a:headEnd w="lg" len="med"/>
            <a:tailEnd type="arrow"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9C8A8EF-071C-664A-ADD0-74821B059E72}"/>
              </a:ext>
            </a:extLst>
          </p:cNvPr>
          <p:cNvCxnSpPr>
            <a:cxnSpLocks/>
          </p:cNvCxnSpPr>
          <p:nvPr/>
        </p:nvCxnSpPr>
        <p:spPr>
          <a:xfrm>
            <a:off x="1310078" y="5780258"/>
            <a:ext cx="5848734" cy="13859"/>
          </a:xfrm>
          <a:prstGeom prst="straightConnector1">
            <a:avLst/>
          </a:prstGeom>
          <a:ln w="38100">
            <a:headEnd w="lg" len="med"/>
            <a:tailEnd type="arrow" w="lg" len="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70699FDA-1870-6645-B145-AB0B2025136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40471" y="1008801"/>
            <a:ext cx="2520000" cy="1616242"/>
          </a:xfrm>
          <a:prstGeom prst="rect">
            <a:avLst/>
          </a:prstGeom>
        </p:spPr>
      </p:pic>
      <p:pic>
        <p:nvPicPr>
          <p:cNvPr id="28" name="Picture 2" descr="Image result for machine learning">
            <a:extLst>
              <a:ext uri="{FF2B5EF4-FFF2-40B4-BE49-F238E27FC236}">
                <a16:creationId xmlns:a16="http://schemas.microsoft.com/office/drawing/2014/main" id="{5403441C-96B4-F14B-9386-9613DF89421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574614" y="1008801"/>
            <a:ext cx="2520000" cy="161624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machine learning">
            <a:extLst>
              <a:ext uri="{FF2B5EF4-FFF2-40B4-BE49-F238E27FC236}">
                <a16:creationId xmlns:a16="http://schemas.microsoft.com/office/drawing/2014/main" id="{3544E174-7908-8344-914F-647A39B42225}"/>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574614" y="3505013"/>
            <a:ext cx="2520000" cy="162642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A75F240E-6306-974E-90CA-B7489A5D7112}"/>
              </a:ext>
            </a:extLst>
          </p:cNvPr>
          <p:cNvSpPr txBox="1"/>
          <p:nvPr/>
        </p:nvSpPr>
        <p:spPr>
          <a:xfrm rot="16200000">
            <a:off x="-1327061" y="3185212"/>
            <a:ext cx="4728425" cy="461665"/>
          </a:xfrm>
          <a:prstGeom prst="rect">
            <a:avLst/>
          </a:prstGeom>
          <a:noFill/>
        </p:spPr>
        <p:txBody>
          <a:bodyPr wrap="square" rtlCol="0">
            <a:spAutoFit/>
          </a:bodyPr>
          <a:lstStyle/>
          <a:p>
            <a:pPr algn="ctr"/>
            <a:r>
              <a:rPr lang="en-AU" sz="2400" dirty="0">
                <a:solidFill>
                  <a:schemeClr val="tx2"/>
                </a:solidFill>
              </a:rPr>
              <a:t>Use of data</a:t>
            </a:r>
          </a:p>
        </p:txBody>
      </p:sp>
      <p:sp>
        <p:nvSpPr>
          <p:cNvPr id="31" name="TextBox 30">
            <a:extLst>
              <a:ext uri="{FF2B5EF4-FFF2-40B4-BE49-F238E27FC236}">
                <a16:creationId xmlns:a16="http://schemas.microsoft.com/office/drawing/2014/main" id="{EACD7BAC-F280-7843-B22F-722129F263D7}"/>
              </a:ext>
            </a:extLst>
          </p:cNvPr>
          <p:cNvSpPr txBox="1"/>
          <p:nvPr/>
        </p:nvSpPr>
        <p:spPr>
          <a:xfrm>
            <a:off x="1574614" y="2625043"/>
            <a:ext cx="2520000" cy="615553"/>
          </a:xfrm>
          <a:prstGeom prst="rect">
            <a:avLst/>
          </a:prstGeom>
          <a:noFill/>
        </p:spPr>
        <p:txBody>
          <a:bodyPr wrap="square" rtlCol="0">
            <a:spAutoFit/>
          </a:bodyPr>
          <a:lstStyle/>
          <a:p>
            <a:pPr algn="ctr"/>
            <a:r>
              <a:rPr lang="en-AU" b="1" dirty="0">
                <a:solidFill>
                  <a:schemeClr val="tx2"/>
                </a:solidFill>
              </a:rPr>
              <a:t>Machine learning</a:t>
            </a:r>
          </a:p>
          <a:p>
            <a:pPr algn="ctr"/>
            <a:r>
              <a:rPr lang="en-AU" sz="1600" dirty="0">
                <a:solidFill>
                  <a:schemeClr val="accent1"/>
                </a:solidFill>
              </a:rPr>
              <a:t>Data-driven methods</a:t>
            </a:r>
          </a:p>
        </p:txBody>
      </p:sp>
      <p:sp>
        <p:nvSpPr>
          <p:cNvPr id="32" name="TextBox 31">
            <a:extLst>
              <a:ext uri="{FF2B5EF4-FFF2-40B4-BE49-F238E27FC236}">
                <a16:creationId xmlns:a16="http://schemas.microsoft.com/office/drawing/2014/main" id="{B558A2B0-08FF-C14B-A102-FBA0E48D52BE}"/>
              </a:ext>
            </a:extLst>
          </p:cNvPr>
          <p:cNvSpPr txBox="1"/>
          <p:nvPr/>
        </p:nvSpPr>
        <p:spPr>
          <a:xfrm>
            <a:off x="4640471" y="2596760"/>
            <a:ext cx="2520000" cy="861774"/>
          </a:xfrm>
          <a:prstGeom prst="rect">
            <a:avLst/>
          </a:prstGeom>
          <a:noFill/>
        </p:spPr>
        <p:txBody>
          <a:bodyPr wrap="square" rtlCol="0">
            <a:spAutoFit/>
          </a:bodyPr>
          <a:lstStyle/>
          <a:p>
            <a:pPr algn="ctr"/>
            <a:r>
              <a:rPr lang="en-AU" b="1" dirty="0">
                <a:solidFill>
                  <a:schemeClr val="tx2"/>
                </a:solidFill>
              </a:rPr>
              <a:t>Hybrid analytics</a:t>
            </a:r>
          </a:p>
          <a:p>
            <a:pPr algn="ctr"/>
            <a:r>
              <a:rPr lang="en-AU" sz="1600" dirty="0">
                <a:solidFill>
                  <a:schemeClr val="accent1"/>
                </a:solidFill>
              </a:rPr>
              <a:t>Combining data-driven and model-based methods</a:t>
            </a:r>
          </a:p>
        </p:txBody>
      </p:sp>
      <p:sp>
        <p:nvSpPr>
          <p:cNvPr id="33" name="TextBox 32">
            <a:extLst>
              <a:ext uri="{FF2B5EF4-FFF2-40B4-BE49-F238E27FC236}">
                <a16:creationId xmlns:a16="http://schemas.microsoft.com/office/drawing/2014/main" id="{54441ED4-374D-B747-A3C0-A108B7833706}"/>
              </a:ext>
            </a:extLst>
          </p:cNvPr>
          <p:cNvSpPr txBox="1"/>
          <p:nvPr/>
        </p:nvSpPr>
        <p:spPr>
          <a:xfrm>
            <a:off x="1574614" y="5114447"/>
            <a:ext cx="2520000" cy="615553"/>
          </a:xfrm>
          <a:prstGeom prst="rect">
            <a:avLst/>
          </a:prstGeom>
          <a:noFill/>
        </p:spPr>
        <p:txBody>
          <a:bodyPr wrap="square" rtlCol="0">
            <a:spAutoFit/>
          </a:bodyPr>
          <a:lstStyle/>
          <a:p>
            <a:pPr algn="ctr"/>
            <a:r>
              <a:rPr lang="en-AU" b="1" dirty="0">
                <a:solidFill>
                  <a:schemeClr val="tx2"/>
                </a:solidFill>
              </a:rPr>
              <a:t>Analytical model</a:t>
            </a:r>
          </a:p>
          <a:p>
            <a:pPr algn="ctr"/>
            <a:r>
              <a:rPr lang="en-AU" sz="1600" dirty="0">
                <a:solidFill>
                  <a:schemeClr val="accent1"/>
                </a:solidFill>
              </a:rPr>
              <a:t>Knowledge/physics-based</a:t>
            </a:r>
          </a:p>
        </p:txBody>
      </p:sp>
      <p:sp>
        <p:nvSpPr>
          <p:cNvPr id="34" name="TextBox 33">
            <a:extLst>
              <a:ext uri="{FF2B5EF4-FFF2-40B4-BE49-F238E27FC236}">
                <a16:creationId xmlns:a16="http://schemas.microsoft.com/office/drawing/2014/main" id="{CAEA0200-8E42-624C-8403-02FCF6C8880C}"/>
              </a:ext>
            </a:extLst>
          </p:cNvPr>
          <p:cNvSpPr txBox="1"/>
          <p:nvPr/>
        </p:nvSpPr>
        <p:spPr>
          <a:xfrm>
            <a:off x="4640471" y="5100586"/>
            <a:ext cx="2520000" cy="615553"/>
          </a:xfrm>
          <a:prstGeom prst="rect">
            <a:avLst/>
          </a:prstGeom>
          <a:noFill/>
        </p:spPr>
        <p:txBody>
          <a:bodyPr wrap="square" rtlCol="0">
            <a:spAutoFit/>
          </a:bodyPr>
          <a:lstStyle/>
          <a:p>
            <a:pPr algn="ctr"/>
            <a:r>
              <a:rPr lang="en-AU" b="1" dirty="0">
                <a:solidFill>
                  <a:schemeClr val="tx2"/>
                </a:solidFill>
              </a:rPr>
              <a:t>High-fidelity simulation</a:t>
            </a:r>
          </a:p>
          <a:p>
            <a:pPr algn="ctr"/>
            <a:r>
              <a:rPr lang="en-AU" sz="1600" dirty="0">
                <a:solidFill>
                  <a:schemeClr val="accent1"/>
                </a:solidFill>
              </a:rPr>
              <a:t>Complex physical model</a:t>
            </a:r>
          </a:p>
        </p:txBody>
      </p:sp>
      <p:cxnSp>
        <p:nvCxnSpPr>
          <p:cNvPr id="35" name="Straight Connector 34">
            <a:extLst>
              <a:ext uri="{FF2B5EF4-FFF2-40B4-BE49-F238E27FC236}">
                <a16:creationId xmlns:a16="http://schemas.microsoft.com/office/drawing/2014/main" id="{685272E4-2E10-0146-9634-15547FCA9ABB}"/>
              </a:ext>
            </a:extLst>
          </p:cNvPr>
          <p:cNvCxnSpPr>
            <a:stCxn id="30" idx="2"/>
          </p:cNvCxnSpPr>
          <p:nvPr/>
        </p:nvCxnSpPr>
        <p:spPr>
          <a:xfrm flipV="1">
            <a:off x="1267984" y="3410035"/>
            <a:ext cx="5890828" cy="600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21319B9-76AF-B84B-B251-C4B353D74D06}"/>
              </a:ext>
            </a:extLst>
          </p:cNvPr>
          <p:cNvCxnSpPr>
            <a:cxnSpLocks/>
          </p:cNvCxnSpPr>
          <p:nvPr/>
        </p:nvCxnSpPr>
        <p:spPr>
          <a:xfrm>
            <a:off x="4344264" y="1051832"/>
            <a:ext cx="0" cy="4742285"/>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6B6C249-953F-8B45-9999-DCC0A4D2E5AA}"/>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a14:imgEffect>
                      <a14:colorTemperature colorTemp="11500"/>
                    </a14:imgEffect>
                    <a14:imgEffect>
                      <a14:saturation sat="400000"/>
                    </a14:imgEffect>
                    <a14:imgEffect>
                      <a14:brightnessContrast contrast="-27000"/>
                    </a14:imgEffect>
                  </a14:imgLayer>
                </a14:imgProps>
              </a:ext>
            </a:extLst>
          </a:blip>
          <a:stretch>
            <a:fillRect/>
          </a:stretch>
        </p:blipFill>
        <p:spPr>
          <a:xfrm>
            <a:off x="4640470" y="3515425"/>
            <a:ext cx="2518341" cy="1631050"/>
          </a:xfrm>
          <a:prstGeom prst="rect">
            <a:avLst/>
          </a:prstGeom>
        </p:spPr>
      </p:pic>
      <p:sp>
        <p:nvSpPr>
          <p:cNvPr id="38" name="TextBox 37">
            <a:extLst>
              <a:ext uri="{FF2B5EF4-FFF2-40B4-BE49-F238E27FC236}">
                <a16:creationId xmlns:a16="http://schemas.microsoft.com/office/drawing/2014/main" id="{B6F7AEB3-3163-EA4F-9CC0-1ADB9118816D}"/>
              </a:ext>
            </a:extLst>
          </p:cNvPr>
          <p:cNvSpPr txBox="1"/>
          <p:nvPr/>
        </p:nvSpPr>
        <p:spPr>
          <a:xfrm rot="2592518">
            <a:off x="3096690" y="3726941"/>
            <a:ext cx="1167307" cy="400110"/>
          </a:xfrm>
          <a:prstGeom prst="rect">
            <a:avLst/>
          </a:prstGeom>
          <a:noFill/>
        </p:spPr>
        <p:txBody>
          <a:bodyPr wrap="none" rtlCol="0">
            <a:spAutoFit/>
          </a:bodyPr>
          <a:lstStyle/>
          <a:p>
            <a:r>
              <a:rPr lang="en-AU" sz="2000" b="1">
                <a:solidFill>
                  <a:srgbClr val="00B0F0"/>
                </a:solidFill>
              </a:rPr>
              <a:t>F(a) = ma</a:t>
            </a:r>
          </a:p>
        </p:txBody>
      </p:sp>
      <p:sp>
        <p:nvSpPr>
          <p:cNvPr id="39" name="TextBox 38">
            <a:extLst>
              <a:ext uri="{FF2B5EF4-FFF2-40B4-BE49-F238E27FC236}">
                <a16:creationId xmlns:a16="http://schemas.microsoft.com/office/drawing/2014/main" id="{747797F4-2BB4-8542-BCBE-D0B2F5D810C2}"/>
              </a:ext>
            </a:extLst>
          </p:cNvPr>
          <p:cNvSpPr txBox="1"/>
          <p:nvPr/>
        </p:nvSpPr>
        <p:spPr>
          <a:xfrm rot="20007247">
            <a:off x="1555568" y="4627827"/>
            <a:ext cx="955711" cy="400110"/>
          </a:xfrm>
          <a:prstGeom prst="rect">
            <a:avLst/>
          </a:prstGeom>
          <a:noFill/>
        </p:spPr>
        <p:txBody>
          <a:bodyPr wrap="none" rtlCol="0">
            <a:spAutoFit/>
          </a:bodyPr>
          <a:lstStyle/>
          <a:p>
            <a:r>
              <a:rPr lang="en-AU" sz="2000" b="1">
                <a:solidFill>
                  <a:srgbClr val="00B0F0"/>
                </a:solidFill>
              </a:rPr>
              <a:t>E = mc</a:t>
            </a:r>
            <a:r>
              <a:rPr lang="en-AU" sz="2000" b="1" baseline="30000">
                <a:solidFill>
                  <a:srgbClr val="00B0F0"/>
                </a:solidFill>
              </a:rPr>
              <a:t>2</a:t>
            </a:r>
          </a:p>
        </p:txBody>
      </p:sp>
      <p:sp>
        <p:nvSpPr>
          <p:cNvPr id="20" name="Content Placeholder 2">
            <a:extLst>
              <a:ext uri="{FF2B5EF4-FFF2-40B4-BE49-F238E27FC236}">
                <a16:creationId xmlns:a16="http://schemas.microsoft.com/office/drawing/2014/main" id="{B0C1846A-7E08-F04E-8C40-9A66C4E0C5A4}"/>
              </a:ext>
            </a:extLst>
          </p:cNvPr>
          <p:cNvSpPr txBox="1">
            <a:spLocks/>
          </p:cNvSpPr>
          <p:nvPr/>
        </p:nvSpPr>
        <p:spPr>
          <a:xfrm>
            <a:off x="7792873" y="2458911"/>
            <a:ext cx="3643944" cy="2208624"/>
          </a:xfrm>
          <a:prstGeom prst="rect">
            <a:avLst/>
          </a:prstGeom>
        </p:spPr>
        <p:txBody>
          <a:bodyPr/>
          <a:lstStyle>
            <a:lvl1pPr marL="396079" indent="-216043" algn="l" defTabSz="914537" rtl="0" eaLnBrk="1" latinLnBrk="0" hangingPunct="1">
              <a:lnSpc>
                <a:spcPct val="110000"/>
              </a:lnSpc>
              <a:spcBef>
                <a:spcPts val="1000"/>
              </a:spcBef>
              <a:buFont typeface="Arial" panose="020B0604020202020204" pitchFamily="34" charset="0"/>
              <a:buChar char="•"/>
              <a:defRPr sz="2400" kern="1200">
                <a:solidFill>
                  <a:schemeClr val="tx2"/>
                </a:solidFill>
                <a:latin typeface="+mn-lt"/>
                <a:ea typeface="+mn-ea"/>
                <a:cs typeface="+mn-cs"/>
              </a:defRPr>
            </a:lvl1pPr>
            <a:lvl2pPr marL="576115" indent="-216043" algn="l" defTabSz="914537" rtl="0" eaLnBrk="1" latinLnBrk="0" hangingPunct="1">
              <a:lnSpc>
                <a:spcPct val="110000"/>
              </a:lnSpc>
              <a:spcBef>
                <a:spcPts val="500"/>
              </a:spcBef>
              <a:buFont typeface="Arial" panose="020B0604020202020204" pitchFamily="34" charset="0"/>
              <a:buChar char="•"/>
              <a:defRPr sz="1800" kern="1200">
                <a:solidFill>
                  <a:schemeClr val="tx2"/>
                </a:solidFill>
                <a:latin typeface="+mn-lt"/>
                <a:ea typeface="+mn-ea"/>
                <a:cs typeface="+mn-cs"/>
              </a:defRPr>
            </a:lvl2pPr>
            <a:lvl3pPr marL="756151" indent="-216043" algn="l" defTabSz="914537"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3pPr>
            <a:lvl4pPr marL="936187"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4pPr>
            <a:lvl5pPr marL="1116223"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977"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246"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514"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783"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36" indent="0">
              <a:buNone/>
            </a:pPr>
            <a:r>
              <a:rPr lang="nb-NO" dirty="0" err="1"/>
              <a:t>Why</a:t>
            </a:r>
            <a:r>
              <a:rPr lang="nb-NO" dirty="0"/>
              <a:t>?</a:t>
            </a:r>
          </a:p>
          <a:p>
            <a:r>
              <a:rPr lang="nb-NO" dirty="0"/>
              <a:t>Data </a:t>
            </a:r>
            <a:r>
              <a:rPr lang="nb-NO" dirty="0" err="1"/>
              <a:t>size</a:t>
            </a:r>
            <a:endParaRPr lang="nb-NO" dirty="0"/>
          </a:p>
          <a:p>
            <a:r>
              <a:rPr lang="nb-NO" dirty="0" err="1"/>
              <a:t>Physical</a:t>
            </a:r>
            <a:r>
              <a:rPr lang="nb-NO" dirty="0"/>
              <a:t> </a:t>
            </a:r>
            <a:r>
              <a:rPr lang="nb-NO" dirty="0" err="1"/>
              <a:t>understanding</a:t>
            </a:r>
            <a:endParaRPr lang="nb-NO" dirty="0"/>
          </a:p>
          <a:p>
            <a:r>
              <a:rPr lang="nb-NO" dirty="0" err="1"/>
              <a:t>Explainability</a:t>
            </a:r>
            <a:r>
              <a:rPr lang="nb-NO" dirty="0"/>
              <a:t> and </a:t>
            </a:r>
            <a:r>
              <a:rPr lang="nb-NO" dirty="0" err="1"/>
              <a:t>safety</a:t>
            </a:r>
            <a:endParaRPr lang="nb-NO" dirty="0"/>
          </a:p>
          <a:p>
            <a:endParaRPr lang="nb-NO" dirty="0"/>
          </a:p>
          <a:p>
            <a:endParaRPr lang="nb-NO" dirty="0"/>
          </a:p>
        </p:txBody>
      </p:sp>
    </p:spTree>
    <p:extLst>
      <p:ext uri="{BB962C8B-B14F-4D97-AF65-F5344CB8AC3E}">
        <p14:creationId xmlns:p14="http://schemas.microsoft.com/office/powerpoint/2010/main" val="217851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8" grpId="0"/>
      <p:bldP spid="3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28539A2-D0E7-461A-B8EF-7522E7C8E05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30" imgH="531" progId="TCLayout.ActiveDocument.1">
                  <p:embed/>
                </p:oleObj>
              </mc:Choice>
              <mc:Fallback>
                <p:oleObj name="think-cell Slide" r:id="rId4" imgW="530" imgH="531" progId="TCLayout.ActiveDocument.1">
                  <p:embed/>
                  <p:pic>
                    <p:nvPicPr>
                      <p:cNvPr id="7" name="Object 6" hidden="1">
                        <a:extLst>
                          <a:ext uri="{FF2B5EF4-FFF2-40B4-BE49-F238E27FC236}">
                            <a16:creationId xmlns:a16="http://schemas.microsoft.com/office/drawing/2014/main" id="{828539A2-D0E7-461A-B8EF-7522E7C8E05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215F169D-6217-444B-8E4E-2D5C01A8D2FE}"/>
              </a:ext>
            </a:extLst>
          </p:cNvPr>
          <p:cNvSpPr>
            <a:spLocks noGrp="1"/>
          </p:cNvSpPr>
          <p:nvPr>
            <p:ph type="title"/>
          </p:nvPr>
        </p:nvSpPr>
        <p:spPr/>
        <p:txBody>
          <a:bodyPr/>
          <a:lstStyle/>
          <a:p>
            <a:endParaRPr lang="en-GB"/>
          </a:p>
        </p:txBody>
      </p:sp>
      <p:sp>
        <p:nvSpPr>
          <p:cNvPr id="3" name="Footer Placeholder 2">
            <a:extLst>
              <a:ext uri="{FF2B5EF4-FFF2-40B4-BE49-F238E27FC236}">
                <a16:creationId xmlns:a16="http://schemas.microsoft.com/office/drawing/2014/main" id="{C7920042-FFF6-5843-BCB2-B242F0915969}"/>
              </a:ext>
            </a:extLst>
          </p:cNvPr>
          <p:cNvSpPr>
            <a:spLocks noGrp="1"/>
          </p:cNvSpPr>
          <p:nvPr>
            <p:ph type="ftr" sz="quarter" idx="11"/>
          </p:nvPr>
        </p:nvSpPr>
        <p:spPr/>
        <p:txBody>
          <a:bodyPr/>
          <a:lstStyle/>
          <a:p>
            <a:pPr marL="0" marR="0" lvl="0" indent="0" algn="r" defTabSz="914355"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a:ln>
                  <a:noFill/>
                </a:ln>
                <a:solidFill>
                  <a:srgbClr val="003C65"/>
                </a:solidFill>
                <a:effectLst/>
                <a:uLnTx/>
                <a:uFillTx/>
                <a:latin typeface="Calibri"/>
                <a:ea typeface="+mn-ea"/>
                <a:cs typeface="+mn-cs"/>
              </a:rPr>
              <a:t>Teknologi for et bedre samfunn</a:t>
            </a:r>
          </a:p>
        </p:txBody>
      </p:sp>
      <p:pic>
        <p:nvPicPr>
          <p:cNvPr id="5" name="Picture 4" descr="Diagram&#10;&#10;Description automatically generated">
            <a:extLst>
              <a:ext uri="{FF2B5EF4-FFF2-40B4-BE49-F238E27FC236}">
                <a16:creationId xmlns:a16="http://schemas.microsoft.com/office/drawing/2014/main" id="{A25E0C05-4A06-8144-A197-04D61EF432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76" y="905548"/>
            <a:ext cx="7408647" cy="5259416"/>
          </a:xfrm>
          <a:prstGeom prst="rect">
            <a:avLst/>
          </a:prstGeom>
        </p:spPr>
      </p:pic>
      <p:sp>
        <p:nvSpPr>
          <p:cNvPr id="2" name="Rectangle 1">
            <a:extLst>
              <a:ext uri="{FF2B5EF4-FFF2-40B4-BE49-F238E27FC236}">
                <a16:creationId xmlns:a16="http://schemas.microsoft.com/office/drawing/2014/main" id="{8B607724-FEFA-5648-8810-3D80BF8C0068}"/>
              </a:ext>
            </a:extLst>
          </p:cNvPr>
          <p:cNvSpPr/>
          <p:nvPr/>
        </p:nvSpPr>
        <p:spPr>
          <a:xfrm>
            <a:off x="2624667" y="905548"/>
            <a:ext cx="2641602" cy="2125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6DD3CD3A-A333-374C-AFA0-8A9B92983824}"/>
              </a:ext>
            </a:extLst>
          </p:cNvPr>
          <p:cNvSpPr/>
          <p:nvPr/>
        </p:nvSpPr>
        <p:spPr>
          <a:xfrm>
            <a:off x="7196667" y="893956"/>
            <a:ext cx="2370666" cy="2125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A30B7CCF-7D3A-0643-B4FC-B49A67E98EFB}"/>
              </a:ext>
            </a:extLst>
          </p:cNvPr>
          <p:cNvSpPr/>
          <p:nvPr/>
        </p:nvSpPr>
        <p:spPr>
          <a:xfrm>
            <a:off x="5046135" y="893956"/>
            <a:ext cx="2370666" cy="2125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58462E0D-4925-334F-900F-814740112E47}"/>
              </a:ext>
            </a:extLst>
          </p:cNvPr>
          <p:cNvSpPr/>
          <p:nvPr/>
        </p:nvSpPr>
        <p:spPr>
          <a:xfrm>
            <a:off x="2489199" y="3508324"/>
            <a:ext cx="2641602" cy="2535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ECB3A48B-2C36-DB4A-A241-58C58DEFE81D}"/>
              </a:ext>
            </a:extLst>
          </p:cNvPr>
          <p:cNvSpPr/>
          <p:nvPr/>
        </p:nvSpPr>
        <p:spPr>
          <a:xfrm>
            <a:off x="7061199" y="3513665"/>
            <a:ext cx="2641602" cy="2535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2AB44936-5559-EC40-B576-925F561C46A1}"/>
              </a:ext>
            </a:extLst>
          </p:cNvPr>
          <p:cNvSpPr/>
          <p:nvPr/>
        </p:nvSpPr>
        <p:spPr>
          <a:xfrm>
            <a:off x="4910667" y="3513665"/>
            <a:ext cx="2370666" cy="2535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84096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28539A2-D0E7-461A-B8EF-7522E7C8E05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30" imgH="531" progId="TCLayout.ActiveDocument.1">
                  <p:embed/>
                </p:oleObj>
              </mc:Choice>
              <mc:Fallback>
                <p:oleObj name="think-cell Slide" r:id="rId5" imgW="530" imgH="531" progId="TCLayout.ActiveDocument.1">
                  <p:embed/>
                  <p:pic>
                    <p:nvPicPr>
                      <p:cNvPr id="7" name="Object 6" hidden="1">
                        <a:extLst>
                          <a:ext uri="{FF2B5EF4-FFF2-40B4-BE49-F238E27FC236}">
                            <a16:creationId xmlns:a16="http://schemas.microsoft.com/office/drawing/2014/main" id="{828539A2-D0E7-461A-B8EF-7522E7C8E05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215F169D-6217-444B-8E4E-2D5C01A8D2FE}"/>
              </a:ext>
            </a:extLst>
          </p:cNvPr>
          <p:cNvSpPr>
            <a:spLocks noGrp="1"/>
          </p:cNvSpPr>
          <p:nvPr>
            <p:ph type="title"/>
          </p:nvPr>
        </p:nvSpPr>
        <p:spPr/>
        <p:txBody>
          <a:bodyPr/>
          <a:lstStyle/>
          <a:p>
            <a:endParaRPr lang="en-GB"/>
          </a:p>
        </p:txBody>
      </p:sp>
      <p:sp>
        <p:nvSpPr>
          <p:cNvPr id="3" name="Footer Placeholder 2">
            <a:extLst>
              <a:ext uri="{FF2B5EF4-FFF2-40B4-BE49-F238E27FC236}">
                <a16:creationId xmlns:a16="http://schemas.microsoft.com/office/drawing/2014/main" id="{C7920042-FFF6-5843-BCB2-B242F0915969}"/>
              </a:ext>
            </a:extLst>
          </p:cNvPr>
          <p:cNvSpPr>
            <a:spLocks noGrp="1"/>
          </p:cNvSpPr>
          <p:nvPr>
            <p:ph type="ftr" sz="quarter" idx="11"/>
          </p:nvPr>
        </p:nvSpPr>
        <p:spPr/>
        <p:txBody>
          <a:bodyPr/>
          <a:lstStyle/>
          <a:p>
            <a:pPr marL="0" marR="0" lvl="0" indent="0" algn="r" defTabSz="914355"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a:ln>
                  <a:noFill/>
                </a:ln>
                <a:solidFill>
                  <a:srgbClr val="003C65"/>
                </a:solidFill>
                <a:effectLst/>
                <a:uLnTx/>
                <a:uFillTx/>
                <a:latin typeface="Calibri"/>
                <a:ea typeface="+mn-ea"/>
                <a:cs typeface="+mn-cs"/>
              </a:rPr>
              <a:t>Teknologi for et bedre samfunn</a:t>
            </a:r>
          </a:p>
        </p:txBody>
      </p:sp>
      <p:pic>
        <p:nvPicPr>
          <p:cNvPr id="5" name="Picture 4" descr="Diagram&#10;&#10;Description automatically generated">
            <a:extLst>
              <a:ext uri="{FF2B5EF4-FFF2-40B4-BE49-F238E27FC236}">
                <a16:creationId xmlns:a16="http://schemas.microsoft.com/office/drawing/2014/main" id="{A25E0C05-4A06-8144-A197-04D61EF432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1676" y="905548"/>
            <a:ext cx="7408647" cy="5259416"/>
          </a:xfrm>
          <a:prstGeom prst="rect">
            <a:avLst/>
          </a:prstGeom>
        </p:spPr>
      </p:pic>
    </p:spTree>
    <p:extLst>
      <p:ext uri="{BB962C8B-B14F-4D97-AF65-F5344CB8AC3E}">
        <p14:creationId xmlns:p14="http://schemas.microsoft.com/office/powerpoint/2010/main" val="1409213299"/>
      </p:ext>
    </p:extLst>
  </p:cSld>
  <p:clrMapOvr>
    <a:masterClrMapping/>
  </p:clrMapOvr>
  <p:extLst>
    <p:ext uri="{6950BFC3-D8DA-4A85-94F7-54DA5524770B}">
      <p188:commentRel xmlns:p188="http://schemas.microsoft.com/office/powerpoint/2018/8/main" r:id="rId4"/>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29A4C-1635-AF55-ABB9-05B88562B427}"/>
              </a:ext>
            </a:extLst>
          </p:cNvPr>
          <p:cNvSpPr>
            <a:spLocks noGrp="1"/>
          </p:cNvSpPr>
          <p:nvPr>
            <p:ph type="title"/>
          </p:nvPr>
        </p:nvSpPr>
        <p:spPr/>
        <p:txBody>
          <a:bodyPr/>
          <a:lstStyle/>
          <a:p>
            <a:r>
              <a:rPr lang="en-NO" dirty="0"/>
              <a:t>Observational bias</a:t>
            </a:r>
          </a:p>
        </p:txBody>
      </p:sp>
      <p:sp>
        <p:nvSpPr>
          <p:cNvPr id="3" name="Footer Placeholder 2">
            <a:extLst>
              <a:ext uri="{FF2B5EF4-FFF2-40B4-BE49-F238E27FC236}">
                <a16:creationId xmlns:a16="http://schemas.microsoft.com/office/drawing/2014/main" id="{2DABA2B8-CBC0-B326-DFD6-2CD7D255D7A9}"/>
              </a:ext>
            </a:extLst>
          </p:cNvPr>
          <p:cNvSpPr>
            <a:spLocks noGrp="1"/>
          </p:cNvSpPr>
          <p:nvPr>
            <p:ph type="ftr" sz="quarter" idx="11"/>
          </p:nvPr>
        </p:nvSpPr>
        <p:spPr/>
        <p:txBody>
          <a:bodyPr/>
          <a:lstStyle/>
          <a:p>
            <a:r>
              <a:rPr lang="nb-NO" sz="1400"/>
              <a:t>Teknologi for et bedre samfunn</a:t>
            </a:r>
          </a:p>
        </p:txBody>
      </p:sp>
      <p:sp>
        <p:nvSpPr>
          <p:cNvPr id="5" name="Text Placeholder 4">
            <a:extLst>
              <a:ext uri="{FF2B5EF4-FFF2-40B4-BE49-F238E27FC236}">
                <a16:creationId xmlns:a16="http://schemas.microsoft.com/office/drawing/2014/main" id="{0ED541B2-F2D3-BD53-D233-953907E609D6}"/>
              </a:ext>
            </a:extLst>
          </p:cNvPr>
          <p:cNvSpPr>
            <a:spLocks noGrp="1"/>
          </p:cNvSpPr>
          <p:nvPr>
            <p:ph type="body" sz="quarter" idx="12"/>
          </p:nvPr>
        </p:nvSpPr>
        <p:spPr>
          <a:xfrm>
            <a:off x="758190" y="2259018"/>
            <a:ext cx="8514752" cy="3910012"/>
          </a:xfrm>
        </p:spPr>
        <p:txBody>
          <a:bodyPr/>
          <a:lstStyle/>
          <a:p>
            <a:pPr marL="395605" indent="-215900"/>
            <a:r>
              <a:rPr lang="en-NO" dirty="0"/>
              <a:t>Use training data that obeys specific laws of physics</a:t>
            </a:r>
            <a:endParaRPr lang="en-US" dirty="0"/>
          </a:p>
          <a:p>
            <a:pPr marL="395605" indent="-215900"/>
            <a:r>
              <a:rPr lang="en-NO" dirty="0"/>
              <a:t>Can be achieved via </a:t>
            </a:r>
          </a:p>
          <a:p>
            <a:pPr marL="681355" lvl="1" indent="-215900"/>
            <a:r>
              <a:rPr lang="en-NO" dirty="0"/>
              <a:t>Feature engineering and/or data augmentation (mirror symmetry, translational invariance)</a:t>
            </a:r>
          </a:p>
          <a:p>
            <a:pPr marL="681355" lvl="1" indent="-215900"/>
            <a:r>
              <a:rPr lang="en-NO" dirty="0">
                <a:cs typeface="Calibri"/>
              </a:rPr>
              <a:t>Convolutional filters (translational invariance)</a:t>
            </a:r>
          </a:p>
          <a:p>
            <a:pPr marL="681355" lvl="1" indent="-215900"/>
            <a:r>
              <a:rPr lang="en-NO" dirty="0">
                <a:cs typeface="Calibri"/>
              </a:rPr>
              <a:t>Recurrent neural networks (</a:t>
            </a:r>
            <a:r>
              <a:rPr lang="en-NO" dirty="0"/>
              <a:t>signal shape independent of location in time series)</a:t>
            </a:r>
            <a:endParaRPr lang="en-NO" dirty="0">
              <a:cs typeface="Calibri"/>
            </a:endParaRPr>
          </a:p>
          <a:p>
            <a:pPr marL="681355" lvl="1" indent="-215900"/>
            <a:r>
              <a:rPr lang="en-NO" dirty="0">
                <a:cs typeface="Calibri"/>
              </a:rPr>
              <a:t>Graph representations (control data relations)</a:t>
            </a:r>
          </a:p>
          <a:p>
            <a:pPr marL="395605" indent="-215900"/>
            <a:r>
              <a:rPr lang="en-NO" dirty="0"/>
              <a:t>Does not come with any guarantees</a:t>
            </a:r>
            <a:endParaRPr lang="en-NO" dirty="0">
              <a:cs typeface="Calibri"/>
            </a:endParaRPr>
          </a:p>
          <a:p>
            <a:endParaRPr lang="en-NO" dirty="0"/>
          </a:p>
        </p:txBody>
      </p:sp>
      <p:pic>
        <p:nvPicPr>
          <p:cNvPr id="4" name="Picture 3" descr="Diagram&#10;&#10;Description automatically generated">
            <a:extLst>
              <a:ext uri="{FF2B5EF4-FFF2-40B4-BE49-F238E27FC236}">
                <a16:creationId xmlns:a16="http://schemas.microsoft.com/office/drawing/2014/main" id="{E30280ED-FA32-328E-2410-4A14FB452345}"/>
              </a:ext>
            </a:extLst>
          </p:cNvPr>
          <p:cNvPicPr>
            <a:picLocks noChangeAspect="1"/>
          </p:cNvPicPr>
          <p:nvPr/>
        </p:nvPicPr>
        <p:blipFill rotWithShape="1">
          <a:blip r:embed="rId3">
            <a:extLst>
              <a:ext uri="{28A0092B-C50C-407E-A947-70E740481C1C}">
                <a14:useLocalDpi xmlns:a14="http://schemas.microsoft.com/office/drawing/2010/main" val="0"/>
              </a:ext>
            </a:extLst>
          </a:blip>
          <a:srcRect t="5795" r="71535"/>
          <a:stretch/>
        </p:blipFill>
        <p:spPr>
          <a:xfrm>
            <a:off x="9272941" y="-1"/>
            <a:ext cx="2919060" cy="6858001"/>
          </a:xfrm>
          <a:prstGeom prst="rect">
            <a:avLst/>
          </a:prstGeom>
        </p:spPr>
      </p:pic>
    </p:spTree>
    <p:extLst>
      <p:ext uri="{BB962C8B-B14F-4D97-AF65-F5344CB8AC3E}">
        <p14:creationId xmlns:p14="http://schemas.microsoft.com/office/powerpoint/2010/main" val="1131620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CFB69-678D-1E42-848A-9FD2994B2A77}"/>
              </a:ext>
            </a:extLst>
          </p:cNvPr>
          <p:cNvSpPr>
            <a:spLocks noGrp="1"/>
          </p:cNvSpPr>
          <p:nvPr>
            <p:ph type="title"/>
          </p:nvPr>
        </p:nvSpPr>
        <p:spPr>
          <a:xfrm>
            <a:off x="954182" y="884071"/>
            <a:ext cx="9001711" cy="934411"/>
          </a:xfrm>
        </p:spPr>
        <p:txBody>
          <a:bodyPr/>
          <a:lstStyle/>
          <a:p>
            <a:r>
              <a:rPr lang="nb-NO" dirty="0"/>
              <a:t>Pre-</a:t>
            </a:r>
            <a:r>
              <a:rPr lang="nb-NO" dirty="0" err="1"/>
              <a:t>processing</a:t>
            </a:r>
            <a:endParaRPr lang="nb-NO" dirty="0"/>
          </a:p>
        </p:txBody>
      </p:sp>
      <p:grpSp>
        <p:nvGrpSpPr>
          <p:cNvPr id="11" name="Group 10">
            <a:extLst>
              <a:ext uri="{FF2B5EF4-FFF2-40B4-BE49-F238E27FC236}">
                <a16:creationId xmlns:a16="http://schemas.microsoft.com/office/drawing/2014/main" id="{FEB4D9AF-BFC3-9642-B59B-9ADBDD8516DC}"/>
              </a:ext>
            </a:extLst>
          </p:cNvPr>
          <p:cNvGrpSpPr/>
          <p:nvPr/>
        </p:nvGrpSpPr>
        <p:grpSpPr>
          <a:xfrm>
            <a:off x="2813929" y="4064963"/>
            <a:ext cx="2358688" cy="1908966"/>
            <a:chOff x="5351875" y="2461153"/>
            <a:chExt cx="2358688" cy="1908966"/>
          </a:xfrm>
        </p:grpSpPr>
        <p:sp>
          <p:nvSpPr>
            <p:cNvPr id="5" name="Rectangle 4">
              <a:extLst>
                <a:ext uri="{FF2B5EF4-FFF2-40B4-BE49-F238E27FC236}">
                  <a16:creationId xmlns:a16="http://schemas.microsoft.com/office/drawing/2014/main" id="{A91524AE-49F8-A54E-B5CF-41C45D0F7AC5}"/>
                </a:ext>
              </a:extLst>
            </p:cNvPr>
            <p:cNvSpPr/>
            <p:nvPr/>
          </p:nvSpPr>
          <p:spPr>
            <a:xfrm>
              <a:off x="5439114" y="2619634"/>
              <a:ext cx="1080000" cy="1080000"/>
            </a:xfrm>
            <a:prstGeom prst="rect">
              <a:avLst/>
            </a:prstGeom>
            <a:noFill/>
            <a:ln w="76200" cmpd="dbl">
              <a:solidFill>
                <a:schemeClr val="accent4"/>
              </a:solidFill>
              <a:extLst>
                <a:ext uri="{C807C97D-BFC1-408E-A445-0C87EB9F89A2}">
                  <ask:lineSketchStyleProps xmlns:ask="http://schemas.microsoft.com/office/drawing/2018/sketchyshapes" sd="1219033472">
                    <a:custGeom>
                      <a:avLst/>
                      <a:gdLst>
                        <a:gd name="connsiteX0" fmla="*/ 0 w 1080000"/>
                        <a:gd name="connsiteY0" fmla="*/ 0 h 1080000"/>
                        <a:gd name="connsiteX1" fmla="*/ 529200 w 1080000"/>
                        <a:gd name="connsiteY1" fmla="*/ 0 h 1080000"/>
                        <a:gd name="connsiteX2" fmla="*/ 1080000 w 1080000"/>
                        <a:gd name="connsiteY2" fmla="*/ 0 h 1080000"/>
                        <a:gd name="connsiteX3" fmla="*/ 1080000 w 1080000"/>
                        <a:gd name="connsiteY3" fmla="*/ 561600 h 1080000"/>
                        <a:gd name="connsiteX4" fmla="*/ 1080000 w 1080000"/>
                        <a:gd name="connsiteY4" fmla="*/ 1080000 h 1080000"/>
                        <a:gd name="connsiteX5" fmla="*/ 561600 w 1080000"/>
                        <a:gd name="connsiteY5" fmla="*/ 1080000 h 1080000"/>
                        <a:gd name="connsiteX6" fmla="*/ 0 w 1080000"/>
                        <a:gd name="connsiteY6" fmla="*/ 1080000 h 1080000"/>
                        <a:gd name="connsiteX7" fmla="*/ 0 w 1080000"/>
                        <a:gd name="connsiteY7" fmla="*/ 561600 h 1080000"/>
                        <a:gd name="connsiteX8" fmla="*/ 0 w 1080000"/>
                        <a:gd name="connsiteY8"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080000" extrusionOk="0">
                          <a:moveTo>
                            <a:pt x="0" y="0"/>
                          </a:moveTo>
                          <a:cubicBezTo>
                            <a:pt x="151786" y="-11965"/>
                            <a:pt x="359739" y="23027"/>
                            <a:pt x="529200" y="0"/>
                          </a:cubicBezTo>
                          <a:cubicBezTo>
                            <a:pt x="698661" y="-23027"/>
                            <a:pt x="949973" y="22217"/>
                            <a:pt x="1080000" y="0"/>
                          </a:cubicBezTo>
                          <a:cubicBezTo>
                            <a:pt x="1126363" y="177835"/>
                            <a:pt x="1048775" y="362754"/>
                            <a:pt x="1080000" y="561600"/>
                          </a:cubicBezTo>
                          <a:cubicBezTo>
                            <a:pt x="1111225" y="760446"/>
                            <a:pt x="1033424" y="939060"/>
                            <a:pt x="1080000" y="1080000"/>
                          </a:cubicBezTo>
                          <a:cubicBezTo>
                            <a:pt x="934424" y="1136296"/>
                            <a:pt x="792913" y="1058105"/>
                            <a:pt x="561600" y="1080000"/>
                          </a:cubicBezTo>
                          <a:cubicBezTo>
                            <a:pt x="330287" y="1101895"/>
                            <a:pt x="233833" y="1048681"/>
                            <a:pt x="0" y="1080000"/>
                          </a:cubicBezTo>
                          <a:cubicBezTo>
                            <a:pt x="-8377" y="867608"/>
                            <a:pt x="57541" y="671873"/>
                            <a:pt x="0" y="561600"/>
                          </a:cubicBezTo>
                          <a:cubicBezTo>
                            <a:pt x="-57541" y="451327"/>
                            <a:pt x="65245" y="272818"/>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AU" sz="1799"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AFAC1367-1670-D043-824D-F39ABDA5F2AA}"/>
                </a:ext>
              </a:extLst>
            </p:cNvPr>
            <p:cNvSpPr/>
            <p:nvPr/>
          </p:nvSpPr>
          <p:spPr>
            <a:xfrm>
              <a:off x="6990563" y="2619634"/>
              <a:ext cx="720000" cy="720000"/>
            </a:xfrm>
            <a:prstGeom prst="rect">
              <a:avLst/>
            </a:prstGeom>
            <a:solidFill>
              <a:schemeClr val="accent4"/>
            </a:solidFill>
            <a:ln w="76200" cmpd="dbl">
              <a:solidFill>
                <a:schemeClr val="accent4"/>
              </a:solidFill>
              <a:extLst>
                <a:ext uri="{C807C97D-BFC1-408E-A445-0C87EB9F89A2}">
                  <ask:lineSketchStyleProps xmlns:ask="http://schemas.microsoft.com/office/drawing/2018/sketchyshapes" sd="1219033472">
                    <a:custGeom>
                      <a:avLst/>
                      <a:gdLst>
                        <a:gd name="connsiteX0" fmla="*/ 0 w 1080000"/>
                        <a:gd name="connsiteY0" fmla="*/ 0 h 1080000"/>
                        <a:gd name="connsiteX1" fmla="*/ 529200 w 1080000"/>
                        <a:gd name="connsiteY1" fmla="*/ 0 h 1080000"/>
                        <a:gd name="connsiteX2" fmla="*/ 1080000 w 1080000"/>
                        <a:gd name="connsiteY2" fmla="*/ 0 h 1080000"/>
                        <a:gd name="connsiteX3" fmla="*/ 1080000 w 1080000"/>
                        <a:gd name="connsiteY3" fmla="*/ 561600 h 1080000"/>
                        <a:gd name="connsiteX4" fmla="*/ 1080000 w 1080000"/>
                        <a:gd name="connsiteY4" fmla="*/ 1080000 h 1080000"/>
                        <a:gd name="connsiteX5" fmla="*/ 561600 w 1080000"/>
                        <a:gd name="connsiteY5" fmla="*/ 1080000 h 1080000"/>
                        <a:gd name="connsiteX6" fmla="*/ 0 w 1080000"/>
                        <a:gd name="connsiteY6" fmla="*/ 1080000 h 1080000"/>
                        <a:gd name="connsiteX7" fmla="*/ 0 w 1080000"/>
                        <a:gd name="connsiteY7" fmla="*/ 561600 h 1080000"/>
                        <a:gd name="connsiteX8" fmla="*/ 0 w 1080000"/>
                        <a:gd name="connsiteY8"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080000" extrusionOk="0">
                          <a:moveTo>
                            <a:pt x="0" y="0"/>
                          </a:moveTo>
                          <a:cubicBezTo>
                            <a:pt x="151786" y="-11965"/>
                            <a:pt x="359739" y="23027"/>
                            <a:pt x="529200" y="0"/>
                          </a:cubicBezTo>
                          <a:cubicBezTo>
                            <a:pt x="698661" y="-23027"/>
                            <a:pt x="949973" y="22217"/>
                            <a:pt x="1080000" y="0"/>
                          </a:cubicBezTo>
                          <a:cubicBezTo>
                            <a:pt x="1126363" y="177835"/>
                            <a:pt x="1048775" y="362754"/>
                            <a:pt x="1080000" y="561600"/>
                          </a:cubicBezTo>
                          <a:cubicBezTo>
                            <a:pt x="1111225" y="760446"/>
                            <a:pt x="1033424" y="939060"/>
                            <a:pt x="1080000" y="1080000"/>
                          </a:cubicBezTo>
                          <a:cubicBezTo>
                            <a:pt x="934424" y="1136296"/>
                            <a:pt x="792913" y="1058105"/>
                            <a:pt x="561600" y="1080000"/>
                          </a:cubicBezTo>
                          <a:cubicBezTo>
                            <a:pt x="330287" y="1101895"/>
                            <a:pt x="233833" y="1048681"/>
                            <a:pt x="0" y="1080000"/>
                          </a:cubicBezTo>
                          <a:cubicBezTo>
                            <a:pt x="-8377" y="867608"/>
                            <a:pt x="57541" y="671873"/>
                            <a:pt x="0" y="561600"/>
                          </a:cubicBezTo>
                          <a:cubicBezTo>
                            <a:pt x="-57541" y="451327"/>
                            <a:pt x="65245" y="272818"/>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AU" sz="1799" b="0" i="0" u="none" strike="noStrike" kern="1200" cap="none" spc="0" normalizeH="0" baseline="0" noProof="0">
                <a:ln>
                  <a:noFill/>
                </a:ln>
                <a:solidFill>
                  <a:prstClr val="white"/>
                </a:solidFill>
                <a:effectLst/>
                <a:uLnTx/>
                <a:uFillTx/>
                <a:latin typeface="Calibri"/>
                <a:ea typeface="+mn-ea"/>
                <a:cs typeface="+mn-cs"/>
              </a:endParaRPr>
            </a:p>
          </p:txBody>
        </p:sp>
        <p:sp>
          <p:nvSpPr>
            <p:cNvPr id="6" name="Triangle 5">
              <a:extLst>
                <a:ext uri="{FF2B5EF4-FFF2-40B4-BE49-F238E27FC236}">
                  <a16:creationId xmlns:a16="http://schemas.microsoft.com/office/drawing/2014/main" id="{18C4325D-F23C-BF4F-A47B-FA42AE8622F6}"/>
                </a:ext>
              </a:extLst>
            </p:cNvPr>
            <p:cNvSpPr/>
            <p:nvPr/>
          </p:nvSpPr>
          <p:spPr>
            <a:xfrm>
              <a:off x="6346930" y="3290119"/>
              <a:ext cx="1080000" cy="1080000"/>
            </a:xfrm>
            <a:prstGeom prst="triangle">
              <a:avLst/>
            </a:prstGeom>
            <a:noFill/>
            <a:ln w="76200"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AU" sz="1799" b="0" i="0" u="none" strike="noStrike" kern="1200" cap="none" spc="0" normalizeH="0" baseline="0" noProof="0">
                <a:ln>
                  <a:noFill/>
                </a:ln>
                <a:solidFill>
                  <a:prstClr val="white"/>
                </a:solidFill>
                <a:effectLst/>
                <a:uLnTx/>
                <a:uFillTx/>
                <a:latin typeface="Calibri"/>
                <a:ea typeface="+mn-ea"/>
                <a:cs typeface="+mn-cs"/>
              </a:endParaRPr>
            </a:p>
          </p:txBody>
        </p:sp>
        <p:sp>
          <p:nvSpPr>
            <p:cNvPr id="21" name="Triangle 20">
              <a:extLst>
                <a:ext uri="{FF2B5EF4-FFF2-40B4-BE49-F238E27FC236}">
                  <a16:creationId xmlns:a16="http://schemas.microsoft.com/office/drawing/2014/main" id="{AC7B2036-5D78-274B-A21A-89E1E37E6C6C}"/>
                </a:ext>
              </a:extLst>
            </p:cNvPr>
            <p:cNvSpPr/>
            <p:nvPr/>
          </p:nvSpPr>
          <p:spPr>
            <a:xfrm>
              <a:off x="5351875" y="2461153"/>
              <a:ext cx="720000" cy="720000"/>
            </a:xfrm>
            <a:prstGeom prst="triangle">
              <a:avLst/>
            </a:prstGeom>
            <a:solidFill>
              <a:schemeClr val="accent2"/>
            </a:solidFill>
            <a:ln w="76200"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AU" sz="1799"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a:extLst>
                <a:ext uri="{FF2B5EF4-FFF2-40B4-BE49-F238E27FC236}">
                  <a16:creationId xmlns:a16="http://schemas.microsoft.com/office/drawing/2014/main" id="{C4EC9307-B703-4444-B5F6-46AE2B968067}"/>
                </a:ext>
              </a:extLst>
            </p:cNvPr>
            <p:cNvSpPr/>
            <p:nvPr/>
          </p:nvSpPr>
          <p:spPr>
            <a:xfrm>
              <a:off x="6439691" y="2734005"/>
              <a:ext cx="1080000" cy="1080000"/>
            </a:xfrm>
            <a:prstGeom prst="ellipse">
              <a:avLst/>
            </a:prstGeom>
            <a:noFill/>
            <a:ln w="76200" cmpd="dbl">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AU" sz="1799" b="0" i="0" u="none" strike="noStrike" kern="1200" cap="none" spc="0" normalizeH="0" baseline="0" noProof="0">
                <a:ln>
                  <a:noFill/>
                </a:ln>
                <a:solidFill>
                  <a:prstClr val="white"/>
                </a:solidFill>
                <a:effectLst/>
                <a:uLnTx/>
                <a:uFillTx/>
                <a:latin typeface="Calibri"/>
                <a:ea typeface="+mn-ea"/>
                <a:cs typeface="+mn-cs"/>
              </a:endParaRPr>
            </a:p>
          </p:txBody>
        </p:sp>
        <p:sp>
          <p:nvSpPr>
            <p:cNvPr id="22" name="Oval 21">
              <a:extLst>
                <a:ext uri="{FF2B5EF4-FFF2-40B4-BE49-F238E27FC236}">
                  <a16:creationId xmlns:a16="http://schemas.microsoft.com/office/drawing/2014/main" id="{C82B61C5-6813-9941-AFA0-09BFB7546C2E}"/>
                </a:ext>
              </a:extLst>
            </p:cNvPr>
            <p:cNvSpPr/>
            <p:nvPr/>
          </p:nvSpPr>
          <p:spPr>
            <a:xfrm>
              <a:off x="5857622" y="3650119"/>
              <a:ext cx="720000" cy="720000"/>
            </a:xfrm>
            <a:prstGeom prst="ellipse">
              <a:avLst/>
            </a:prstGeom>
            <a:solidFill>
              <a:schemeClr val="accent3"/>
            </a:solidFill>
            <a:ln w="76200" cmpd="dbl">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AU" sz="1799" b="0" i="0" u="none" strike="noStrike" kern="1200" cap="none" spc="0" normalizeH="0" baseline="0" noProof="0">
                <a:ln>
                  <a:noFill/>
                </a:ln>
                <a:solidFill>
                  <a:prstClr val="white"/>
                </a:solidFill>
                <a:effectLst/>
                <a:uLnTx/>
                <a:uFillTx/>
                <a:latin typeface="Calibri"/>
                <a:ea typeface="+mn-ea"/>
                <a:cs typeface="+mn-cs"/>
              </a:endParaRPr>
            </a:p>
          </p:txBody>
        </p:sp>
      </p:grpSp>
      <p:sp>
        <p:nvSpPr>
          <p:cNvPr id="8" name="Right Arrow 7">
            <a:extLst>
              <a:ext uri="{FF2B5EF4-FFF2-40B4-BE49-F238E27FC236}">
                <a16:creationId xmlns:a16="http://schemas.microsoft.com/office/drawing/2014/main" id="{8C58C089-E053-B844-9DBC-54D9BA445128}"/>
              </a:ext>
            </a:extLst>
          </p:cNvPr>
          <p:cNvSpPr/>
          <p:nvPr/>
        </p:nvSpPr>
        <p:spPr>
          <a:xfrm>
            <a:off x="5591367" y="4674266"/>
            <a:ext cx="1050324" cy="660057"/>
          </a:xfrm>
          <a:prstGeom prst="rightArrow">
            <a:avLst/>
          </a:prstGeom>
          <a:solidFill>
            <a:schemeClr val="tx1"/>
          </a:solidFill>
          <a:ln>
            <a:extLst>
              <a:ext uri="{C807C97D-BFC1-408E-A445-0C87EB9F89A2}">
                <ask:lineSketchStyleProps xmlns:ask="http://schemas.microsoft.com/office/drawing/2018/sketchyshapes" sd="1219033472">
                  <a:custGeom>
                    <a:avLst/>
                    <a:gdLst>
                      <a:gd name="connsiteX0" fmla="*/ 0 w 1050324"/>
                      <a:gd name="connsiteY0" fmla="*/ 165014 h 660057"/>
                      <a:gd name="connsiteX1" fmla="*/ 367351 w 1050324"/>
                      <a:gd name="connsiteY1" fmla="*/ 165014 h 660057"/>
                      <a:gd name="connsiteX2" fmla="*/ 720296 w 1050324"/>
                      <a:gd name="connsiteY2" fmla="*/ 165014 h 660057"/>
                      <a:gd name="connsiteX3" fmla="*/ 720296 w 1050324"/>
                      <a:gd name="connsiteY3" fmla="*/ 0 h 660057"/>
                      <a:gd name="connsiteX4" fmla="*/ 1050324 w 1050324"/>
                      <a:gd name="connsiteY4" fmla="*/ 330029 h 660057"/>
                      <a:gd name="connsiteX5" fmla="*/ 720296 w 1050324"/>
                      <a:gd name="connsiteY5" fmla="*/ 660057 h 660057"/>
                      <a:gd name="connsiteX6" fmla="*/ 720296 w 1050324"/>
                      <a:gd name="connsiteY6" fmla="*/ 495043 h 660057"/>
                      <a:gd name="connsiteX7" fmla="*/ 360148 w 1050324"/>
                      <a:gd name="connsiteY7" fmla="*/ 495043 h 660057"/>
                      <a:gd name="connsiteX8" fmla="*/ 0 w 1050324"/>
                      <a:gd name="connsiteY8" fmla="*/ 495043 h 660057"/>
                      <a:gd name="connsiteX9" fmla="*/ 0 w 1050324"/>
                      <a:gd name="connsiteY9" fmla="*/ 165014 h 660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0324" h="660057" fill="none" extrusionOk="0">
                        <a:moveTo>
                          <a:pt x="0" y="165014"/>
                        </a:moveTo>
                        <a:cubicBezTo>
                          <a:pt x="178822" y="132259"/>
                          <a:pt x="190587" y="208619"/>
                          <a:pt x="367351" y="165014"/>
                        </a:cubicBezTo>
                        <a:cubicBezTo>
                          <a:pt x="544115" y="121409"/>
                          <a:pt x="610307" y="202556"/>
                          <a:pt x="720296" y="165014"/>
                        </a:cubicBezTo>
                        <a:cubicBezTo>
                          <a:pt x="705843" y="112435"/>
                          <a:pt x="725238" y="51515"/>
                          <a:pt x="720296" y="0"/>
                        </a:cubicBezTo>
                        <a:cubicBezTo>
                          <a:pt x="834545" y="98076"/>
                          <a:pt x="918412" y="266855"/>
                          <a:pt x="1050324" y="330029"/>
                        </a:cubicBezTo>
                        <a:cubicBezTo>
                          <a:pt x="906004" y="514831"/>
                          <a:pt x="840829" y="535858"/>
                          <a:pt x="720296" y="660057"/>
                        </a:cubicBezTo>
                        <a:cubicBezTo>
                          <a:pt x="707426" y="596916"/>
                          <a:pt x="721326" y="545544"/>
                          <a:pt x="720296" y="495043"/>
                        </a:cubicBezTo>
                        <a:cubicBezTo>
                          <a:pt x="608366" y="504748"/>
                          <a:pt x="458170" y="476402"/>
                          <a:pt x="360148" y="495043"/>
                        </a:cubicBezTo>
                        <a:cubicBezTo>
                          <a:pt x="262126" y="513684"/>
                          <a:pt x="156767" y="484833"/>
                          <a:pt x="0" y="495043"/>
                        </a:cubicBezTo>
                        <a:cubicBezTo>
                          <a:pt x="-15742" y="333667"/>
                          <a:pt x="5951" y="307838"/>
                          <a:pt x="0" y="165014"/>
                        </a:cubicBezTo>
                        <a:close/>
                      </a:path>
                      <a:path w="1050324" h="660057" stroke="0" extrusionOk="0">
                        <a:moveTo>
                          <a:pt x="0" y="165014"/>
                        </a:moveTo>
                        <a:cubicBezTo>
                          <a:pt x="76286" y="138180"/>
                          <a:pt x="183787" y="171983"/>
                          <a:pt x="352945" y="165014"/>
                        </a:cubicBezTo>
                        <a:cubicBezTo>
                          <a:pt x="522104" y="158045"/>
                          <a:pt x="568386" y="204466"/>
                          <a:pt x="720296" y="165014"/>
                        </a:cubicBezTo>
                        <a:cubicBezTo>
                          <a:pt x="702483" y="117395"/>
                          <a:pt x="722092" y="39910"/>
                          <a:pt x="720296" y="0"/>
                        </a:cubicBezTo>
                        <a:cubicBezTo>
                          <a:pt x="830861" y="61366"/>
                          <a:pt x="891100" y="235621"/>
                          <a:pt x="1050324" y="330029"/>
                        </a:cubicBezTo>
                        <a:cubicBezTo>
                          <a:pt x="974527" y="409676"/>
                          <a:pt x="851128" y="482230"/>
                          <a:pt x="720296" y="660057"/>
                        </a:cubicBezTo>
                        <a:cubicBezTo>
                          <a:pt x="711964" y="622206"/>
                          <a:pt x="721429" y="537291"/>
                          <a:pt x="720296" y="495043"/>
                        </a:cubicBezTo>
                        <a:cubicBezTo>
                          <a:pt x="577832" y="511562"/>
                          <a:pt x="541024" y="484490"/>
                          <a:pt x="374554" y="495043"/>
                        </a:cubicBezTo>
                        <a:cubicBezTo>
                          <a:pt x="208084" y="505596"/>
                          <a:pt x="160757" y="473662"/>
                          <a:pt x="0" y="495043"/>
                        </a:cubicBezTo>
                        <a:cubicBezTo>
                          <a:pt x="-25300" y="410305"/>
                          <a:pt x="6959" y="304384"/>
                          <a:pt x="0" y="16501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AU" sz="1799"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28">
            <a:extLst>
              <a:ext uri="{FF2B5EF4-FFF2-40B4-BE49-F238E27FC236}">
                <a16:creationId xmlns:a16="http://schemas.microsoft.com/office/drawing/2014/main" id="{93EF3D41-6921-AE42-9C2C-9B5BA8F4CC39}"/>
              </a:ext>
            </a:extLst>
          </p:cNvPr>
          <p:cNvSpPr/>
          <p:nvPr/>
        </p:nvSpPr>
        <p:spPr>
          <a:xfrm>
            <a:off x="6922774" y="4447100"/>
            <a:ext cx="1080000" cy="1080000"/>
          </a:xfrm>
          <a:prstGeom prst="rect">
            <a:avLst/>
          </a:prstGeom>
          <a:noFill/>
          <a:ln w="76200" cmpd="dbl">
            <a:solidFill>
              <a:schemeClr val="accent4"/>
            </a:solidFill>
            <a:extLst>
              <a:ext uri="{C807C97D-BFC1-408E-A445-0C87EB9F89A2}">
                <ask:lineSketchStyleProps xmlns:ask="http://schemas.microsoft.com/office/drawing/2018/sketchyshapes" sd="1219033472">
                  <a:custGeom>
                    <a:avLst/>
                    <a:gdLst>
                      <a:gd name="connsiteX0" fmla="*/ 0 w 1080000"/>
                      <a:gd name="connsiteY0" fmla="*/ 0 h 1080000"/>
                      <a:gd name="connsiteX1" fmla="*/ 529200 w 1080000"/>
                      <a:gd name="connsiteY1" fmla="*/ 0 h 1080000"/>
                      <a:gd name="connsiteX2" fmla="*/ 1080000 w 1080000"/>
                      <a:gd name="connsiteY2" fmla="*/ 0 h 1080000"/>
                      <a:gd name="connsiteX3" fmla="*/ 1080000 w 1080000"/>
                      <a:gd name="connsiteY3" fmla="*/ 561600 h 1080000"/>
                      <a:gd name="connsiteX4" fmla="*/ 1080000 w 1080000"/>
                      <a:gd name="connsiteY4" fmla="*/ 1080000 h 1080000"/>
                      <a:gd name="connsiteX5" fmla="*/ 561600 w 1080000"/>
                      <a:gd name="connsiteY5" fmla="*/ 1080000 h 1080000"/>
                      <a:gd name="connsiteX6" fmla="*/ 0 w 1080000"/>
                      <a:gd name="connsiteY6" fmla="*/ 1080000 h 1080000"/>
                      <a:gd name="connsiteX7" fmla="*/ 0 w 1080000"/>
                      <a:gd name="connsiteY7" fmla="*/ 561600 h 1080000"/>
                      <a:gd name="connsiteX8" fmla="*/ 0 w 1080000"/>
                      <a:gd name="connsiteY8"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080000" extrusionOk="0">
                        <a:moveTo>
                          <a:pt x="0" y="0"/>
                        </a:moveTo>
                        <a:cubicBezTo>
                          <a:pt x="151786" y="-11965"/>
                          <a:pt x="359739" y="23027"/>
                          <a:pt x="529200" y="0"/>
                        </a:cubicBezTo>
                        <a:cubicBezTo>
                          <a:pt x="698661" y="-23027"/>
                          <a:pt x="949973" y="22217"/>
                          <a:pt x="1080000" y="0"/>
                        </a:cubicBezTo>
                        <a:cubicBezTo>
                          <a:pt x="1126363" y="177835"/>
                          <a:pt x="1048775" y="362754"/>
                          <a:pt x="1080000" y="561600"/>
                        </a:cubicBezTo>
                        <a:cubicBezTo>
                          <a:pt x="1111225" y="760446"/>
                          <a:pt x="1033424" y="939060"/>
                          <a:pt x="1080000" y="1080000"/>
                        </a:cubicBezTo>
                        <a:cubicBezTo>
                          <a:pt x="934424" y="1136296"/>
                          <a:pt x="792913" y="1058105"/>
                          <a:pt x="561600" y="1080000"/>
                        </a:cubicBezTo>
                        <a:cubicBezTo>
                          <a:pt x="330287" y="1101895"/>
                          <a:pt x="233833" y="1048681"/>
                          <a:pt x="0" y="1080000"/>
                        </a:cubicBezTo>
                        <a:cubicBezTo>
                          <a:pt x="-8377" y="867608"/>
                          <a:pt x="57541" y="671873"/>
                          <a:pt x="0" y="561600"/>
                        </a:cubicBezTo>
                        <a:cubicBezTo>
                          <a:pt x="-57541" y="451327"/>
                          <a:pt x="65245" y="272818"/>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AU" sz="1799"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82BB7D29-910D-E64E-A268-7B290F3F75F0}"/>
              </a:ext>
            </a:extLst>
          </p:cNvPr>
          <p:cNvSpPr/>
          <p:nvPr/>
        </p:nvSpPr>
        <p:spPr>
          <a:xfrm>
            <a:off x="7102774" y="4627100"/>
            <a:ext cx="720000" cy="720000"/>
          </a:xfrm>
          <a:prstGeom prst="rect">
            <a:avLst/>
          </a:prstGeom>
          <a:solidFill>
            <a:schemeClr val="accent4"/>
          </a:solidFill>
          <a:ln w="76200" cmpd="dbl">
            <a:solidFill>
              <a:schemeClr val="accent4"/>
            </a:solidFill>
            <a:extLst>
              <a:ext uri="{C807C97D-BFC1-408E-A445-0C87EB9F89A2}">
                <ask:lineSketchStyleProps xmlns:ask="http://schemas.microsoft.com/office/drawing/2018/sketchyshapes" sd="1219033472">
                  <a:custGeom>
                    <a:avLst/>
                    <a:gdLst>
                      <a:gd name="connsiteX0" fmla="*/ 0 w 1080000"/>
                      <a:gd name="connsiteY0" fmla="*/ 0 h 1080000"/>
                      <a:gd name="connsiteX1" fmla="*/ 529200 w 1080000"/>
                      <a:gd name="connsiteY1" fmla="*/ 0 h 1080000"/>
                      <a:gd name="connsiteX2" fmla="*/ 1080000 w 1080000"/>
                      <a:gd name="connsiteY2" fmla="*/ 0 h 1080000"/>
                      <a:gd name="connsiteX3" fmla="*/ 1080000 w 1080000"/>
                      <a:gd name="connsiteY3" fmla="*/ 561600 h 1080000"/>
                      <a:gd name="connsiteX4" fmla="*/ 1080000 w 1080000"/>
                      <a:gd name="connsiteY4" fmla="*/ 1080000 h 1080000"/>
                      <a:gd name="connsiteX5" fmla="*/ 561600 w 1080000"/>
                      <a:gd name="connsiteY5" fmla="*/ 1080000 h 1080000"/>
                      <a:gd name="connsiteX6" fmla="*/ 0 w 1080000"/>
                      <a:gd name="connsiteY6" fmla="*/ 1080000 h 1080000"/>
                      <a:gd name="connsiteX7" fmla="*/ 0 w 1080000"/>
                      <a:gd name="connsiteY7" fmla="*/ 561600 h 1080000"/>
                      <a:gd name="connsiteX8" fmla="*/ 0 w 1080000"/>
                      <a:gd name="connsiteY8"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080000" extrusionOk="0">
                        <a:moveTo>
                          <a:pt x="0" y="0"/>
                        </a:moveTo>
                        <a:cubicBezTo>
                          <a:pt x="151786" y="-11965"/>
                          <a:pt x="359739" y="23027"/>
                          <a:pt x="529200" y="0"/>
                        </a:cubicBezTo>
                        <a:cubicBezTo>
                          <a:pt x="698661" y="-23027"/>
                          <a:pt x="949973" y="22217"/>
                          <a:pt x="1080000" y="0"/>
                        </a:cubicBezTo>
                        <a:cubicBezTo>
                          <a:pt x="1126363" y="177835"/>
                          <a:pt x="1048775" y="362754"/>
                          <a:pt x="1080000" y="561600"/>
                        </a:cubicBezTo>
                        <a:cubicBezTo>
                          <a:pt x="1111225" y="760446"/>
                          <a:pt x="1033424" y="939060"/>
                          <a:pt x="1080000" y="1080000"/>
                        </a:cubicBezTo>
                        <a:cubicBezTo>
                          <a:pt x="934424" y="1136296"/>
                          <a:pt x="792913" y="1058105"/>
                          <a:pt x="561600" y="1080000"/>
                        </a:cubicBezTo>
                        <a:cubicBezTo>
                          <a:pt x="330287" y="1101895"/>
                          <a:pt x="233833" y="1048681"/>
                          <a:pt x="0" y="1080000"/>
                        </a:cubicBezTo>
                        <a:cubicBezTo>
                          <a:pt x="-8377" y="867608"/>
                          <a:pt x="57541" y="671873"/>
                          <a:pt x="0" y="561600"/>
                        </a:cubicBezTo>
                        <a:cubicBezTo>
                          <a:pt x="-57541" y="451327"/>
                          <a:pt x="65245" y="272818"/>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AU" sz="1799" b="0" i="0" u="none" strike="noStrike" kern="1200" cap="none" spc="0" normalizeH="0" baseline="0" noProof="0">
              <a:ln>
                <a:noFill/>
              </a:ln>
              <a:solidFill>
                <a:prstClr val="white"/>
              </a:solidFill>
              <a:effectLst/>
              <a:uLnTx/>
              <a:uFillTx/>
              <a:latin typeface="Calibri"/>
              <a:ea typeface="+mn-ea"/>
              <a:cs typeface="+mn-cs"/>
            </a:endParaRPr>
          </a:p>
        </p:txBody>
      </p:sp>
      <p:sp>
        <p:nvSpPr>
          <p:cNvPr id="31" name="Triangle 30">
            <a:extLst>
              <a:ext uri="{FF2B5EF4-FFF2-40B4-BE49-F238E27FC236}">
                <a16:creationId xmlns:a16="http://schemas.microsoft.com/office/drawing/2014/main" id="{59ADFF5B-A56E-D546-A0E9-EF05AAB8413F}"/>
              </a:ext>
            </a:extLst>
          </p:cNvPr>
          <p:cNvSpPr/>
          <p:nvPr/>
        </p:nvSpPr>
        <p:spPr>
          <a:xfrm>
            <a:off x="9403803" y="4403444"/>
            <a:ext cx="1080000" cy="1080000"/>
          </a:xfrm>
          <a:prstGeom prst="triangle">
            <a:avLst/>
          </a:prstGeom>
          <a:noFill/>
          <a:ln w="76200"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AU" sz="1799"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a:extLst>
              <a:ext uri="{FF2B5EF4-FFF2-40B4-BE49-F238E27FC236}">
                <a16:creationId xmlns:a16="http://schemas.microsoft.com/office/drawing/2014/main" id="{31414E0F-9828-1443-A2B9-031D97993125}"/>
              </a:ext>
            </a:extLst>
          </p:cNvPr>
          <p:cNvSpPr/>
          <p:nvPr/>
        </p:nvSpPr>
        <p:spPr>
          <a:xfrm>
            <a:off x="8294223" y="4427954"/>
            <a:ext cx="1080000" cy="1080000"/>
          </a:xfrm>
          <a:prstGeom prst="ellipse">
            <a:avLst/>
          </a:prstGeom>
          <a:noFill/>
          <a:ln w="76200" cmpd="dbl">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AU" sz="1799" b="0" i="0" u="none" strike="noStrike" kern="1200" cap="none" spc="0" normalizeH="0" baseline="0" noProof="0">
              <a:ln>
                <a:noFill/>
              </a:ln>
              <a:solidFill>
                <a:prstClr val="white"/>
              </a:solidFill>
              <a:effectLst/>
              <a:uLnTx/>
              <a:uFillTx/>
              <a:latin typeface="Calibri"/>
              <a:ea typeface="+mn-ea"/>
              <a:cs typeface="+mn-cs"/>
            </a:endParaRPr>
          </a:p>
        </p:txBody>
      </p:sp>
      <p:sp>
        <p:nvSpPr>
          <p:cNvPr id="34" name="Oval 33">
            <a:extLst>
              <a:ext uri="{FF2B5EF4-FFF2-40B4-BE49-F238E27FC236}">
                <a16:creationId xmlns:a16="http://schemas.microsoft.com/office/drawing/2014/main" id="{20764DA7-053C-0F48-988C-23C7DDFB8F77}"/>
              </a:ext>
            </a:extLst>
          </p:cNvPr>
          <p:cNvSpPr/>
          <p:nvPr/>
        </p:nvSpPr>
        <p:spPr>
          <a:xfrm>
            <a:off x="8474223" y="4607954"/>
            <a:ext cx="720000" cy="720000"/>
          </a:xfrm>
          <a:prstGeom prst="ellipse">
            <a:avLst/>
          </a:prstGeom>
          <a:solidFill>
            <a:schemeClr val="accent3"/>
          </a:solidFill>
          <a:ln w="76200" cmpd="dbl">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AU" sz="1799" b="0" i="0" u="none" strike="noStrike" kern="1200" cap="none" spc="0" normalizeH="0" baseline="0" noProof="0">
              <a:ln>
                <a:noFill/>
              </a:ln>
              <a:solidFill>
                <a:prstClr val="white"/>
              </a:solidFill>
              <a:effectLst/>
              <a:uLnTx/>
              <a:uFillTx/>
              <a:latin typeface="Calibri"/>
              <a:ea typeface="+mn-ea"/>
              <a:cs typeface="+mn-cs"/>
            </a:endParaRPr>
          </a:p>
        </p:txBody>
      </p:sp>
      <p:sp>
        <p:nvSpPr>
          <p:cNvPr id="35" name="Triangle 34">
            <a:extLst>
              <a:ext uri="{FF2B5EF4-FFF2-40B4-BE49-F238E27FC236}">
                <a16:creationId xmlns:a16="http://schemas.microsoft.com/office/drawing/2014/main" id="{6C5BE61A-F3A2-4241-BD3D-8B01A77E4D69}"/>
              </a:ext>
            </a:extLst>
          </p:cNvPr>
          <p:cNvSpPr/>
          <p:nvPr/>
        </p:nvSpPr>
        <p:spPr>
          <a:xfrm>
            <a:off x="9578343" y="4662754"/>
            <a:ext cx="720000" cy="720000"/>
          </a:xfrm>
          <a:prstGeom prst="triangle">
            <a:avLst/>
          </a:prstGeom>
          <a:solidFill>
            <a:schemeClr val="accent2"/>
          </a:solidFill>
          <a:ln w="76200"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AU" sz="1799" b="0" i="0" u="none" strike="noStrike" kern="1200" cap="none" spc="0" normalizeH="0" baseline="0" noProof="0">
              <a:ln>
                <a:noFill/>
              </a:ln>
              <a:solidFill>
                <a:prstClr val="white"/>
              </a:solidFill>
              <a:effectLst/>
              <a:uLnTx/>
              <a:uFillTx/>
              <a:latin typeface="Calibri"/>
              <a:ea typeface="+mn-ea"/>
              <a:cs typeface="+mn-cs"/>
            </a:endParaRPr>
          </a:p>
        </p:txBody>
      </p:sp>
      <p:sp>
        <p:nvSpPr>
          <p:cNvPr id="9" name="Content Placeholder 8">
            <a:extLst>
              <a:ext uri="{FF2B5EF4-FFF2-40B4-BE49-F238E27FC236}">
                <a16:creationId xmlns:a16="http://schemas.microsoft.com/office/drawing/2014/main" id="{972F9E06-FD0A-8942-992B-9CD03B4453A3}"/>
              </a:ext>
            </a:extLst>
          </p:cNvPr>
          <p:cNvSpPr>
            <a:spLocks noGrp="1"/>
          </p:cNvSpPr>
          <p:nvPr>
            <p:ph idx="1"/>
          </p:nvPr>
        </p:nvSpPr>
        <p:spPr/>
        <p:txBody>
          <a:bodyPr/>
          <a:lstStyle/>
          <a:p>
            <a:r>
              <a:rPr lang="en-AU" dirty="0"/>
              <a:t>Implement knowledge BEFORE model</a:t>
            </a:r>
          </a:p>
          <a:p>
            <a:r>
              <a:rPr lang="en-AU" dirty="0"/>
              <a:t>Feature selection and engineering</a:t>
            </a:r>
          </a:p>
        </p:txBody>
      </p:sp>
    </p:spTree>
    <p:extLst>
      <p:ext uri="{BB962C8B-B14F-4D97-AF65-F5344CB8AC3E}">
        <p14:creationId xmlns:p14="http://schemas.microsoft.com/office/powerpoint/2010/main" val="298633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9" grpId="0" animBg="1"/>
      <p:bldP spid="30" grpId="0" animBg="1"/>
      <p:bldP spid="31" grpId="0" animBg="1"/>
      <p:bldP spid="33" grpId="0" animBg="1"/>
      <p:bldP spid="34" grpId="0" animBg="1"/>
      <p:bldP spid="3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F704-6777-7243-AC5C-074E0B1040EB}"/>
              </a:ext>
            </a:extLst>
          </p:cNvPr>
          <p:cNvSpPr>
            <a:spLocks noGrp="1"/>
          </p:cNvSpPr>
          <p:nvPr>
            <p:ph type="title"/>
          </p:nvPr>
        </p:nvSpPr>
        <p:spPr>
          <a:xfrm>
            <a:off x="954182" y="884071"/>
            <a:ext cx="9765857" cy="934411"/>
          </a:xfrm>
        </p:spPr>
        <p:txBody>
          <a:bodyPr/>
          <a:lstStyle/>
          <a:p>
            <a:r>
              <a:rPr lang="nb-NO" dirty="0"/>
              <a:t>Hybrid </a:t>
            </a:r>
            <a:r>
              <a:rPr lang="nb-NO" dirty="0" err="1"/>
              <a:t>models</a:t>
            </a:r>
            <a:r>
              <a:rPr lang="nb-NO" dirty="0"/>
              <a:t> – </a:t>
            </a:r>
            <a:r>
              <a:rPr lang="nb-NO" dirty="0" err="1"/>
              <a:t>minimising</a:t>
            </a:r>
            <a:r>
              <a:rPr lang="nb-NO" dirty="0"/>
              <a:t> </a:t>
            </a:r>
            <a:r>
              <a:rPr lang="nb-NO" dirty="0" err="1"/>
              <a:t>the</a:t>
            </a:r>
            <a:r>
              <a:rPr lang="nb-NO" dirty="0"/>
              <a:t> </a:t>
            </a:r>
            <a:r>
              <a:rPr lang="nb-NO" dirty="0" err="1"/>
              <a:t>black</a:t>
            </a:r>
            <a:r>
              <a:rPr lang="nb-NO" dirty="0"/>
              <a:t> </a:t>
            </a:r>
            <a:r>
              <a:rPr lang="nb-NO" dirty="0" err="1"/>
              <a:t>box</a:t>
            </a:r>
            <a:endParaRPr lang="nb-NO"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9116FC-C71E-5543-BCB1-7DA8F9CDACBE}"/>
                  </a:ext>
                </a:extLst>
              </p:cNvPr>
              <p:cNvSpPr>
                <a:spLocks noGrp="1"/>
              </p:cNvSpPr>
              <p:nvPr>
                <p:ph idx="1"/>
              </p:nvPr>
            </p:nvSpPr>
            <p:spPr/>
            <p:txBody>
              <a:bodyPr/>
              <a:lstStyle/>
              <a:p>
                <a:r>
                  <a:rPr lang="nb-NO" dirty="0"/>
                  <a:t>Replace part </a:t>
                </a:r>
                <a:r>
                  <a:rPr lang="nb-NO" dirty="0" err="1"/>
                  <a:t>of</a:t>
                </a:r>
                <a:r>
                  <a:rPr lang="nb-NO" dirty="0"/>
                  <a:t> </a:t>
                </a:r>
                <a:r>
                  <a:rPr lang="nb-NO" dirty="0" err="1"/>
                  <a:t>theoretical</a:t>
                </a:r>
                <a:r>
                  <a:rPr lang="nb-NO" dirty="0"/>
                  <a:t> </a:t>
                </a:r>
                <a:r>
                  <a:rPr lang="nb-NO" dirty="0" err="1"/>
                  <a:t>model</a:t>
                </a:r>
                <a:r>
                  <a:rPr lang="nb-NO" dirty="0"/>
                  <a:t> </a:t>
                </a:r>
                <a:r>
                  <a:rPr lang="nb-NO" dirty="0" err="1"/>
                  <a:t>with</a:t>
                </a:r>
                <a:r>
                  <a:rPr lang="nb-NO" dirty="0"/>
                  <a:t> data-driven </a:t>
                </a:r>
                <a:r>
                  <a:rPr lang="nb-NO" dirty="0" err="1"/>
                  <a:t>model</a:t>
                </a:r>
                <a:endParaRPr lang="nb-NO" dirty="0"/>
              </a:p>
              <a:p>
                <a14:m>
                  <m:oMath xmlns:m="http://schemas.openxmlformats.org/officeDocument/2006/math">
                    <m:r>
                      <a:rPr lang="nb-NO" b="0" i="1" smtClean="0">
                        <a:latin typeface="Cambria Math" panose="02040503050406030204" pitchFamily="18" charset="0"/>
                      </a:rPr>
                      <m:t>𝑚</m:t>
                    </m:r>
                    <m:f>
                      <m:fPr>
                        <m:ctrlPr>
                          <a:rPr lang="nb-NO" i="1" smtClean="0">
                            <a:latin typeface="Cambria Math" panose="02040503050406030204" pitchFamily="18" charset="0"/>
                          </a:rPr>
                        </m:ctrlPr>
                      </m:fPr>
                      <m:num>
                        <m:sSup>
                          <m:sSupPr>
                            <m:ctrlPr>
                              <a:rPr lang="nb-NO" i="1" smtClean="0">
                                <a:latin typeface="Cambria Math" panose="02040503050406030204" pitchFamily="18" charset="0"/>
                              </a:rPr>
                            </m:ctrlPr>
                          </m:sSupPr>
                          <m:e>
                            <m:r>
                              <a:rPr lang="nb-NO" i="1">
                                <a:latin typeface="Cambria Math" panose="02040503050406030204" pitchFamily="18" charset="0"/>
                              </a:rPr>
                              <m:t>𝑑</m:t>
                            </m:r>
                          </m:e>
                          <m:sup>
                            <m:r>
                              <a:rPr lang="nb-NO" b="0" i="1" smtClean="0">
                                <a:latin typeface="Cambria Math" panose="02040503050406030204" pitchFamily="18" charset="0"/>
                              </a:rPr>
                              <m:t>2</m:t>
                            </m:r>
                          </m:sup>
                        </m:sSup>
                        <m:r>
                          <a:rPr lang="nb-NO" b="0" i="1" smtClean="0">
                            <a:latin typeface="Cambria Math" panose="02040503050406030204" pitchFamily="18" charset="0"/>
                          </a:rPr>
                          <m:t>𝑥</m:t>
                        </m:r>
                      </m:num>
                      <m:den>
                        <m:r>
                          <a:rPr lang="nb-NO" i="1" smtClean="0">
                            <a:latin typeface="Cambria Math" panose="02040503050406030204" pitchFamily="18" charset="0"/>
                          </a:rPr>
                          <m:t>𝑑</m:t>
                        </m:r>
                        <m:sSup>
                          <m:sSupPr>
                            <m:ctrlPr>
                              <a:rPr lang="nb-NO" i="1" smtClean="0">
                                <a:latin typeface="Cambria Math" panose="02040503050406030204" pitchFamily="18" charset="0"/>
                              </a:rPr>
                            </m:ctrlPr>
                          </m:sSupPr>
                          <m:e>
                            <m:r>
                              <a:rPr lang="nb-NO" i="1">
                                <a:latin typeface="Cambria Math" panose="02040503050406030204" pitchFamily="18" charset="0"/>
                              </a:rPr>
                              <m:t>𝑡</m:t>
                            </m:r>
                          </m:e>
                          <m:sup>
                            <m:r>
                              <a:rPr lang="nb-NO" b="0" i="1" smtClean="0">
                                <a:latin typeface="Cambria Math" panose="02040503050406030204" pitchFamily="18" charset="0"/>
                              </a:rPr>
                              <m:t>2</m:t>
                            </m:r>
                          </m:sup>
                        </m:sSup>
                      </m:den>
                    </m:f>
                    <m:r>
                      <a:rPr lang="en-AU" b="0" i="1" smtClean="0">
                        <a:latin typeface="Cambria Math" panose="02040503050406030204" pitchFamily="18" charset="0"/>
                      </a:rPr>
                      <m:t>=</m:t>
                    </m:r>
                    <m:r>
                      <a:rPr lang="en-AU" b="0" i="1" smtClean="0">
                        <a:latin typeface="Cambria Math" panose="02040503050406030204" pitchFamily="18" charset="0"/>
                      </a:rPr>
                      <m:t>𝐹</m:t>
                    </m:r>
                    <m:r>
                      <a:rPr lang="en-AU" b="0" i="1" smtClean="0">
                        <a:latin typeface="Cambria Math" panose="02040503050406030204" pitchFamily="18" charset="0"/>
                      </a:rPr>
                      <m:t>=</m:t>
                    </m:r>
                    <m:sSub>
                      <m:sSubPr>
                        <m:ctrlPr>
                          <a:rPr lang="en-AU" b="0" i="1" smtClean="0">
                            <a:solidFill>
                              <a:schemeClr val="accent3"/>
                            </a:solidFill>
                            <a:latin typeface="Cambria Math" panose="02040503050406030204" pitchFamily="18" charset="0"/>
                          </a:rPr>
                        </m:ctrlPr>
                      </m:sSubPr>
                      <m:e>
                        <m:r>
                          <a:rPr lang="en-AU" b="0" i="1" smtClean="0">
                            <a:solidFill>
                              <a:schemeClr val="accent3"/>
                            </a:solidFill>
                            <a:latin typeface="Cambria Math" panose="02040503050406030204" pitchFamily="18" charset="0"/>
                          </a:rPr>
                          <m:t>𝐹</m:t>
                        </m:r>
                      </m:e>
                      <m:sub>
                        <m:r>
                          <a:rPr lang="en-AU" b="0" i="1" smtClean="0">
                            <a:solidFill>
                              <a:schemeClr val="accent3"/>
                            </a:solidFill>
                            <a:latin typeface="Cambria Math" panose="02040503050406030204" pitchFamily="18" charset="0"/>
                          </a:rPr>
                          <m:t>𝑡h𝑟𝑢𝑠𝑡𝑒𝑟</m:t>
                        </m:r>
                      </m:sub>
                    </m:sSub>
                    <m:r>
                      <a:rPr lang="en-AU" b="0" i="1" smtClean="0">
                        <a:latin typeface="Cambria Math" panose="02040503050406030204" pitchFamily="18" charset="0"/>
                      </a:rPr>
                      <m:t>−</m:t>
                    </m:r>
                    <m:sSub>
                      <m:sSubPr>
                        <m:ctrlPr>
                          <a:rPr lang="en-AU" i="1" smtClean="0">
                            <a:solidFill>
                              <a:schemeClr val="accent2"/>
                            </a:solidFill>
                            <a:latin typeface="Cambria Math" panose="02040503050406030204" pitchFamily="18" charset="0"/>
                          </a:rPr>
                        </m:ctrlPr>
                      </m:sSubPr>
                      <m:e>
                        <m:r>
                          <a:rPr lang="en-AU" i="1">
                            <a:solidFill>
                              <a:schemeClr val="accent2"/>
                            </a:solidFill>
                            <a:latin typeface="Cambria Math" panose="02040503050406030204" pitchFamily="18" charset="0"/>
                          </a:rPr>
                          <m:t>𝐹</m:t>
                        </m:r>
                      </m:e>
                      <m:sub>
                        <m:r>
                          <a:rPr lang="en-AU" b="0" i="1" smtClean="0">
                            <a:solidFill>
                              <a:schemeClr val="accent2"/>
                            </a:solidFill>
                            <a:latin typeface="Cambria Math" panose="02040503050406030204" pitchFamily="18" charset="0"/>
                          </a:rPr>
                          <m:t>𝑔𝑟𝑎𝑣𝑖𝑡𝑦</m:t>
                        </m:r>
                      </m:sub>
                    </m:sSub>
                    <m:r>
                      <a:rPr lang="en-AU" b="0" i="1" smtClean="0">
                        <a:solidFill>
                          <a:schemeClr val="accent5"/>
                        </a:solidFill>
                        <a:latin typeface="Cambria Math" panose="02040503050406030204" pitchFamily="18" charset="0"/>
                      </a:rPr>
                      <m:t> </m:t>
                    </m:r>
                    <m:r>
                      <a:rPr lang="en-AU" b="0" i="1" smtClean="0">
                        <a:solidFill>
                          <a:schemeClr val="tx1"/>
                        </a:solidFill>
                        <a:latin typeface="Cambria Math" panose="02040503050406030204" pitchFamily="18" charset="0"/>
                      </a:rPr>
                      <m:t>−</m:t>
                    </m:r>
                  </m:oMath>
                </a14:m>
                <a:r>
                  <a:rPr lang="nb-NO" dirty="0"/>
                  <a:t> </a:t>
                </a:r>
                <a14:m>
                  <m:oMath xmlns:m="http://schemas.openxmlformats.org/officeDocument/2006/math">
                    <m:sSub>
                      <m:sSubPr>
                        <m:ctrlPr>
                          <a:rPr lang="en-AU" i="1" smtClean="0">
                            <a:solidFill>
                              <a:schemeClr val="accent5"/>
                            </a:solidFill>
                            <a:latin typeface="Cambria Math" panose="02040503050406030204" pitchFamily="18" charset="0"/>
                          </a:rPr>
                        </m:ctrlPr>
                      </m:sSubPr>
                      <m:e>
                        <m:r>
                          <a:rPr lang="en-AU" i="1">
                            <a:solidFill>
                              <a:schemeClr val="accent5"/>
                            </a:solidFill>
                            <a:latin typeface="Cambria Math" panose="02040503050406030204" pitchFamily="18" charset="0"/>
                          </a:rPr>
                          <m:t>𝐹</m:t>
                        </m:r>
                      </m:e>
                      <m:sub>
                        <m:r>
                          <a:rPr lang="en-AU" b="0" i="1" smtClean="0">
                            <a:solidFill>
                              <a:schemeClr val="accent5"/>
                            </a:solidFill>
                            <a:latin typeface="Cambria Math" panose="02040503050406030204" pitchFamily="18" charset="0"/>
                          </a:rPr>
                          <m:t>𝑑𝑟𝑎𝑔</m:t>
                        </m:r>
                      </m:sub>
                    </m:sSub>
                  </m:oMath>
                </a14:m>
                <a:endParaRPr lang="nb-NO" dirty="0">
                  <a:solidFill>
                    <a:schemeClr val="accent5"/>
                  </a:solidFill>
                </a:endParaRPr>
              </a:p>
            </p:txBody>
          </p:sp>
        </mc:Choice>
        <mc:Fallback xmlns="">
          <p:sp>
            <p:nvSpPr>
              <p:cNvPr id="3" name="Content Placeholder 2">
                <a:extLst>
                  <a:ext uri="{FF2B5EF4-FFF2-40B4-BE49-F238E27FC236}">
                    <a16:creationId xmlns:a16="http://schemas.microsoft.com/office/drawing/2014/main" id="{1B9116FC-C71E-5543-BCB1-7DA8F9CDACBE}"/>
                  </a:ext>
                </a:extLst>
              </p:cNvPr>
              <p:cNvSpPr>
                <a:spLocks noGrp="1" noRot="1" noChangeAspect="1" noMove="1" noResize="1" noEditPoints="1" noAdjustHandles="1" noChangeArrowheads="1" noChangeShapeType="1" noTextEdit="1"/>
              </p:cNvSpPr>
              <p:nvPr>
                <p:ph idx="1"/>
              </p:nvPr>
            </p:nvSpPr>
            <p:spPr>
              <a:blipFill>
                <a:blip r:embed="rId3"/>
                <a:stretch>
                  <a:fillRect t="-1852"/>
                </a:stretch>
              </a:blipFill>
            </p:spPr>
            <p:txBody>
              <a:bodyPr/>
              <a:lstStyle/>
              <a:p>
                <a:r>
                  <a:rPr lang="en-NO">
                    <a:noFill/>
                  </a:rPr>
                  <a:t> </a:t>
                </a:r>
              </a:p>
            </p:txBody>
          </p:sp>
        </mc:Fallback>
      </mc:AlternateContent>
      <p:sp>
        <p:nvSpPr>
          <p:cNvPr id="4" name="Slide Number Placeholder 3">
            <a:extLst>
              <a:ext uri="{FF2B5EF4-FFF2-40B4-BE49-F238E27FC236}">
                <a16:creationId xmlns:a16="http://schemas.microsoft.com/office/drawing/2014/main" id="{DB84709D-6658-2541-A592-7593CD29E25B}"/>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FFFFFF"/>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7" name="Picture 16">
            <a:extLst>
              <a:ext uri="{FF2B5EF4-FFF2-40B4-BE49-F238E27FC236}">
                <a16:creationId xmlns:a16="http://schemas.microsoft.com/office/drawing/2014/main" id="{10B054AB-F7C4-DC45-9316-C5F47B3060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57283" y="2345935"/>
            <a:ext cx="4129234" cy="4129234"/>
          </a:xfrm>
          <a:prstGeom prst="rect">
            <a:avLst/>
          </a:prstGeom>
        </p:spPr>
      </p:pic>
      <p:cxnSp>
        <p:nvCxnSpPr>
          <p:cNvPr id="14" name="Straight Arrow Connector 13">
            <a:extLst>
              <a:ext uri="{FF2B5EF4-FFF2-40B4-BE49-F238E27FC236}">
                <a16:creationId xmlns:a16="http://schemas.microsoft.com/office/drawing/2014/main" id="{159E3CC7-37D9-2E43-9835-2ECC3B1591E1}"/>
              </a:ext>
            </a:extLst>
          </p:cNvPr>
          <p:cNvCxnSpPr>
            <a:cxnSpLocks/>
          </p:cNvCxnSpPr>
          <p:nvPr/>
        </p:nvCxnSpPr>
        <p:spPr>
          <a:xfrm flipV="1">
            <a:off x="8790056" y="2945967"/>
            <a:ext cx="1381318" cy="1385401"/>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72AA142-C50E-8547-A236-114DFFFC3BB1}"/>
              </a:ext>
            </a:extLst>
          </p:cNvPr>
          <p:cNvSpPr txBox="1"/>
          <p:nvPr/>
        </p:nvSpPr>
        <p:spPr>
          <a:xfrm rot="18875202">
            <a:off x="8697644" y="3320908"/>
            <a:ext cx="1118969" cy="400110"/>
          </a:xfrm>
          <a:prstGeom prst="rect">
            <a:avLst/>
          </a:prstGeom>
          <a:noFill/>
        </p:spPr>
        <p:txBody>
          <a:bodyPr wrap="squar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nb-NO" sz="2000" b="1" i="0" u="none" strike="noStrike" kern="1200" cap="none" spc="0" normalizeH="0" baseline="0" noProof="0" dirty="0" err="1">
                <a:ln>
                  <a:noFill/>
                </a:ln>
                <a:solidFill>
                  <a:srgbClr val="EC008C"/>
                </a:solidFill>
                <a:effectLst/>
                <a:uLnTx/>
                <a:uFillTx/>
                <a:latin typeface="Calibri"/>
                <a:ea typeface="+mn-ea"/>
                <a:cs typeface="+mn-cs"/>
              </a:rPr>
              <a:t>F</a:t>
            </a:r>
            <a:r>
              <a:rPr kumimoji="0" lang="nb-NO" sz="2000" b="1" i="0" u="none" strike="noStrike" kern="1200" cap="none" spc="0" normalizeH="0" baseline="-25000" noProof="0" dirty="0" err="1">
                <a:ln>
                  <a:noFill/>
                </a:ln>
                <a:solidFill>
                  <a:srgbClr val="EC008C"/>
                </a:solidFill>
                <a:effectLst/>
                <a:uLnTx/>
                <a:uFillTx/>
                <a:latin typeface="Calibri"/>
                <a:ea typeface="+mn-ea"/>
                <a:cs typeface="+mn-cs"/>
              </a:rPr>
              <a:t>thruster</a:t>
            </a:r>
            <a:endParaRPr kumimoji="0" lang="nb-NO" sz="2000" b="1" i="0" u="none" strike="noStrike" kern="1200" cap="none" spc="0" normalizeH="0" baseline="-25000" noProof="0" dirty="0">
              <a:ln>
                <a:noFill/>
              </a:ln>
              <a:solidFill>
                <a:srgbClr val="EC008C"/>
              </a:solidFill>
              <a:effectLst/>
              <a:uLnTx/>
              <a:uFillTx/>
              <a:latin typeface="Calibri"/>
              <a:ea typeface="+mn-ea"/>
              <a:cs typeface="+mn-cs"/>
            </a:endParaRPr>
          </a:p>
        </p:txBody>
      </p:sp>
      <p:cxnSp>
        <p:nvCxnSpPr>
          <p:cNvPr id="19" name="Straight Arrow Connector 18">
            <a:extLst>
              <a:ext uri="{FF2B5EF4-FFF2-40B4-BE49-F238E27FC236}">
                <a16:creationId xmlns:a16="http://schemas.microsoft.com/office/drawing/2014/main" id="{76430BA4-3D85-F545-B9B7-15281182BABB}"/>
              </a:ext>
            </a:extLst>
          </p:cNvPr>
          <p:cNvCxnSpPr>
            <a:cxnSpLocks/>
          </p:cNvCxnSpPr>
          <p:nvPr/>
        </p:nvCxnSpPr>
        <p:spPr>
          <a:xfrm flipH="1">
            <a:off x="7363326" y="4331365"/>
            <a:ext cx="1426730" cy="1393911"/>
          </a:xfrm>
          <a:prstGeom prst="straightConnector1">
            <a:avLst/>
          </a:prstGeom>
          <a:ln w="508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3CB78E7-2297-A94B-AF37-D8D9EF2B85C5}"/>
              </a:ext>
            </a:extLst>
          </p:cNvPr>
          <p:cNvSpPr txBox="1"/>
          <p:nvPr/>
        </p:nvSpPr>
        <p:spPr>
          <a:xfrm rot="8149558" flipH="1" flipV="1">
            <a:off x="7922224" y="4222527"/>
            <a:ext cx="701346" cy="461665"/>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nb-NO" sz="2400" b="1" i="0" u="none" strike="noStrike" kern="1200" cap="none" spc="0" normalizeH="0" baseline="0" noProof="0" dirty="0" err="1">
                <a:ln>
                  <a:noFill/>
                </a:ln>
                <a:solidFill>
                  <a:srgbClr val="F7E918"/>
                </a:solidFill>
                <a:effectLst/>
                <a:uLnTx/>
                <a:uFillTx/>
                <a:latin typeface="Calibri"/>
                <a:ea typeface="+mn-ea"/>
                <a:cs typeface="+mn-cs"/>
              </a:rPr>
              <a:t>F</a:t>
            </a:r>
            <a:r>
              <a:rPr kumimoji="0" lang="nb-NO" sz="2400" b="1" i="0" u="none" strike="noStrike" kern="1200" cap="none" spc="0" normalizeH="0" baseline="-25000" noProof="0" dirty="0" err="1">
                <a:ln>
                  <a:noFill/>
                </a:ln>
                <a:solidFill>
                  <a:srgbClr val="F7E918"/>
                </a:solidFill>
                <a:effectLst/>
                <a:uLnTx/>
                <a:uFillTx/>
                <a:latin typeface="Calibri"/>
                <a:ea typeface="+mn-ea"/>
                <a:cs typeface="+mn-cs"/>
              </a:rPr>
              <a:t>drag</a:t>
            </a:r>
            <a:endParaRPr kumimoji="0" lang="nb-NO" sz="2400" b="1" i="0" u="none" strike="noStrike" kern="1200" cap="none" spc="0" normalizeH="0" baseline="-25000" noProof="0" dirty="0">
              <a:ln>
                <a:noFill/>
              </a:ln>
              <a:solidFill>
                <a:srgbClr val="F7E918"/>
              </a:solidFill>
              <a:effectLst/>
              <a:uLnTx/>
              <a:uFillTx/>
              <a:latin typeface="Calibri"/>
              <a:ea typeface="+mn-ea"/>
              <a:cs typeface="+mn-cs"/>
            </a:endParaRPr>
          </a:p>
        </p:txBody>
      </p:sp>
      <p:cxnSp>
        <p:nvCxnSpPr>
          <p:cNvPr id="23" name="Straight Arrow Connector 22">
            <a:extLst>
              <a:ext uri="{FF2B5EF4-FFF2-40B4-BE49-F238E27FC236}">
                <a16:creationId xmlns:a16="http://schemas.microsoft.com/office/drawing/2014/main" id="{A18B9255-7DB2-074B-A04E-7754BB455F2F}"/>
              </a:ext>
            </a:extLst>
          </p:cNvPr>
          <p:cNvCxnSpPr>
            <a:cxnSpLocks/>
          </p:cNvCxnSpPr>
          <p:nvPr/>
        </p:nvCxnSpPr>
        <p:spPr>
          <a:xfrm>
            <a:off x="8790056" y="4364072"/>
            <a:ext cx="0" cy="1050206"/>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673FBB1-F6CF-904A-9E7A-348E5B19931F}"/>
              </a:ext>
            </a:extLst>
          </p:cNvPr>
          <p:cNvSpPr txBox="1"/>
          <p:nvPr/>
        </p:nvSpPr>
        <p:spPr>
          <a:xfrm>
            <a:off x="8790056" y="4593421"/>
            <a:ext cx="1118969" cy="400110"/>
          </a:xfrm>
          <a:prstGeom prst="rect">
            <a:avLst/>
          </a:prstGeom>
          <a:noFill/>
        </p:spPr>
        <p:txBody>
          <a:bodyPr wrap="squar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nb-NO" sz="2000" b="1" i="0" u="none" strike="noStrike" kern="1200" cap="none" spc="0" normalizeH="0" baseline="0" noProof="0" dirty="0" err="1">
                <a:ln>
                  <a:noFill/>
                </a:ln>
                <a:solidFill>
                  <a:srgbClr val="22A7E5"/>
                </a:solidFill>
                <a:effectLst/>
                <a:uLnTx/>
                <a:uFillTx/>
                <a:latin typeface="Calibri"/>
                <a:ea typeface="+mn-ea"/>
                <a:cs typeface="+mn-cs"/>
              </a:rPr>
              <a:t>F</a:t>
            </a:r>
            <a:r>
              <a:rPr kumimoji="0" lang="nb-NO" sz="2000" b="1" i="0" u="none" strike="noStrike" kern="1200" cap="none" spc="0" normalizeH="0" baseline="-25000" noProof="0" dirty="0" err="1">
                <a:ln>
                  <a:noFill/>
                </a:ln>
                <a:solidFill>
                  <a:srgbClr val="22A7E5"/>
                </a:solidFill>
                <a:effectLst/>
                <a:uLnTx/>
                <a:uFillTx/>
                <a:latin typeface="Calibri"/>
                <a:ea typeface="+mn-ea"/>
                <a:cs typeface="+mn-cs"/>
              </a:rPr>
              <a:t>gravity</a:t>
            </a:r>
            <a:endParaRPr kumimoji="0" lang="nb-NO" sz="2000" b="1" i="0" u="none" strike="noStrike" kern="1200" cap="none" spc="0" normalizeH="0" baseline="-25000" noProof="0" dirty="0">
              <a:ln>
                <a:noFill/>
              </a:ln>
              <a:solidFill>
                <a:srgbClr val="22A7E5"/>
              </a:solidFill>
              <a:effectLst/>
              <a:uLnTx/>
              <a:uFillTx/>
              <a:latin typeface="Calibri"/>
              <a:ea typeface="+mn-ea"/>
              <a:cs typeface="+mn-cs"/>
            </a:endParaRPr>
          </a:p>
        </p:txBody>
      </p:sp>
    </p:spTree>
    <p:extLst>
      <p:ext uri="{BB962C8B-B14F-4D97-AF65-F5344CB8AC3E}">
        <p14:creationId xmlns:p14="http://schemas.microsoft.com/office/powerpoint/2010/main" val="3286268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BEF82C7-1E50-4444-A479-F06B5F2C073D}"/>
              </a:ext>
            </a:extLst>
          </p:cNvPr>
          <p:cNvSpPr txBox="1">
            <a:spLocks/>
          </p:cNvSpPr>
          <p:nvPr/>
        </p:nvSpPr>
        <p:spPr>
          <a:xfrm>
            <a:off x="954182" y="668627"/>
            <a:ext cx="9001711" cy="1365298"/>
          </a:xfrm>
          <a:prstGeom prst="rect">
            <a:avLst/>
          </a:prstGeom>
          <a:blipFill dpi="0" rotWithShape="1">
            <a:blip r:embed="rId3"/>
            <a:srcRect/>
            <a:tile tx="0" ty="0" sx="100000" sy="100000" flip="xy" algn="bl"/>
          </a:blipFill>
        </p:spPr>
        <p:txBody>
          <a:bodyPr vert="horz" lIns="0" tIns="0" rIns="0" bIns="270054" rtlCol="0" anchor="ctr" anchorCtr="0">
            <a:spAutoFit/>
          </a:bodyPr>
          <a:lstStyle>
            <a:lvl1pPr algn="l" defTabSz="914537" rtl="0" eaLnBrk="1" latinLnBrk="0" hangingPunct="1">
              <a:lnSpc>
                <a:spcPct val="100000"/>
              </a:lnSpc>
              <a:spcBef>
                <a:spcPct val="0"/>
              </a:spcBef>
              <a:buNone/>
              <a:defRPr sz="4300" kern="1200">
                <a:solidFill>
                  <a:schemeClr val="tx2"/>
                </a:solidFill>
                <a:latin typeface="+mj-lt"/>
                <a:ea typeface="+mj-ea"/>
                <a:cs typeface="+mj-cs"/>
              </a:defRPr>
            </a:lvl1pPr>
          </a:lstStyle>
          <a:p>
            <a:pPr marL="0" marR="0" lvl="0" indent="0" algn="l" defTabSz="914537" rtl="0" eaLnBrk="1" fontAlgn="auto" latinLnBrk="0" hangingPunct="1">
              <a:lnSpc>
                <a:spcPct val="100000"/>
              </a:lnSpc>
              <a:spcBef>
                <a:spcPct val="0"/>
              </a:spcBef>
              <a:spcAft>
                <a:spcPts val="0"/>
              </a:spcAft>
              <a:buClrTx/>
              <a:buSzTx/>
              <a:buFontTx/>
              <a:buNone/>
              <a:tabLst/>
              <a:defRPr/>
            </a:pPr>
            <a:r>
              <a:rPr kumimoji="0" lang="nb-NO" sz="4300" b="0" i="0" u="none" strike="noStrike" kern="1200" cap="none" spc="0" normalizeH="0" baseline="0" noProof="0" dirty="0" err="1">
                <a:ln>
                  <a:noFill/>
                </a:ln>
                <a:solidFill>
                  <a:srgbClr val="FFFFFF"/>
                </a:solidFill>
                <a:effectLst/>
                <a:uLnTx/>
                <a:uFillTx/>
                <a:latin typeface="Calibri"/>
                <a:ea typeface="+mj-ea"/>
                <a:cs typeface="+mj-cs"/>
              </a:rPr>
              <a:t>Slender</a:t>
            </a:r>
            <a:r>
              <a:rPr kumimoji="0" lang="nb-NO" sz="4300" b="0" i="0" u="none" strike="noStrike" kern="1200" cap="none" spc="0" normalizeH="0" baseline="0" noProof="0" dirty="0">
                <a:ln>
                  <a:noFill/>
                </a:ln>
                <a:solidFill>
                  <a:srgbClr val="FFFFFF"/>
                </a:solidFill>
                <a:effectLst/>
                <a:uLnTx/>
                <a:uFillTx/>
                <a:latin typeface="Calibri"/>
                <a:ea typeface="+mj-ea"/>
                <a:cs typeface="+mj-cs"/>
              </a:rPr>
              <a:t> marine </a:t>
            </a:r>
            <a:r>
              <a:rPr kumimoji="0" lang="nb-NO" sz="4300" b="0" i="0" u="none" strike="noStrike" kern="1200" cap="none" spc="0" normalizeH="0" baseline="0" noProof="0" dirty="0" err="1">
                <a:ln>
                  <a:noFill/>
                </a:ln>
                <a:solidFill>
                  <a:srgbClr val="FFFFFF"/>
                </a:solidFill>
                <a:effectLst/>
                <a:uLnTx/>
                <a:uFillTx/>
                <a:latin typeface="Calibri"/>
                <a:ea typeface="+mj-ea"/>
                <a:cs typeface="+mj-cs"/>
              </a:rPr>
              <a:t>structures</a:t>
            </a:r>
            <a:endParaRPr kumimoji="0" lang="nb-NO" sz="4300" b="0" i="0" u="none" strike="noStrike" kern="1200" cap="none" spc="0" normalizeH="0" baseline="0" noProof="0" dirty="0">
              <a:ln>
                <a:noFill/>
              </a:ln>
              <a:solidFill>
                <a:srgbClr val="FFFFFF"/>
              </a:solidFill>
              <a:effectLst/>
              <a:uLnTx/>
              <a:uFillTx/>
              <a:latin typeface="Calibri"/>
              <a:ea typeface="+mj-ea"/>
              <a:cs typeface="+mj-cs"/>
            </a:endParaRPr>
          </a:p>
          <a:p>
            <a:pPr marL="0" marR="0" lvl="0" indent="0" algn="l" defTabSz="914537" rtl="0" eaLnBrk="1" fontAlgn="auto" latinLnBrk="0" hangingPunct="1">
              <a:lnSpc>
                <a:spcPct val="100000"/>
              </a:lnSpc>
              <a:spcBef>
                <a:spcPct val="0"/>
              </a:spcBef>
              <a:spcAft>
                <a:spcPts val="0"/>
              </a:spcAft>
              <a:buClrTx/>
              <a:buSzTx/>
              <a:buFontTx/>
              <a:buNone/>
              <a:tabLst/>
              <a:defRPr/>
            </a:pPr>
            <a:r>
              <a:rPr kumimoji="0" lang="nb-NO" sz="2800" b="0" i="0" u="none" strike="noStrike" kern="1200" cap="none" spc="0" normalizeH="0" baseline="0" noProof="0" dirty="0" err="1">
                <a:ln>
                  <a:noFill/>
                </a:ln>
                <a:solidFill>
                  <a:srgbClr val="22A7E5"/>
                </a:solidFill>
                <a:effectLst/>
                <a:uLnTx/>
                <a:uFillTx/>
                <a:latin typeface="Calibri"/>
                <a:ea typeface="+mj-ea"/>
                <a:cs typeface="+mj-cs"/>
              </a:rPr>
              <a:t>Example</a:t>
            </a:r>
            <a:r>
              <a:rPr kumimoji="0" lang="nb-NO" sz="2800" b="0" i="0" u="none" strike="noStrike" kern="1200" cap="none" spc="0" normalizeH="0" baseline="0" noProof="0" dirty="0">
                <a:ln>
                  <a:noFill/>
                </a:ln>
                <a:solidFill>
                  <a:srgbClr val="22A7E5"/>
                </a:solidFill>
                <a:effectLst/>
                <a:uLnTx/>
                <a:uFillTx/>
                <a:latin typeface="Calibri"/>
                <a:ea typeface="+mj-ea"/>
                <a:cs typeface="+mj-cs"/>
              </a:rPr>
              <a:t>: </a:t>
            </a:r>
            <a:r>
              <a:rPr kumimoji="0" lang="nb-NO" sz="2800" b="0" i="0" u="none" strike="noStrike" kern="1200" cap="none" spc="0" normalizeH="0" baseline="0" noProof="0" dirty="0" err="1">
                <a:ln>
                  <a:noFill/>
                </a:ln>
                <a:solidFill>
                  <a:srgbClr val="22A7E5"/>
                </a:solidFill>
                <a:effectLst/>
                <a:uLnTx/>
                <a:uFillTx/>
                <a:latin typeface="Calibri"/>
                <a:ea typeface="+mj-ea"/>
                <a:cs typeface="+mj-cs"/>
              </a:rPr>
              <a:t>Feature</a:t>
            </a:r>
            <a:r>
              <a:rPr kumimoji="0" lang="nb-NO" sz="2800" b="0" i="0" u="none" strike="noStrike" kern="1200" cap="none" spc="0" normalizeH="0" baseline="0" noProof="0" dirty="0">
                <a:ln>
                  <a:noFill/>
                </a:ln>
                <a:solidFill>
                  <a:srgbClr val="22A7E5"/>
                </a:solidFill>
                <a:effectLst/>
                <a:uLnTx/>
                <a:uFillTx/>
                <a:latin typeface="Calibri"/>
                <a:ea typeface="+mj-ea"/>
                <a:cs typeface="+mj-cs"/>
              </a:rPr>
              <a:t> </a:t>
            </a:r>
            <a:r>
              <a:rPr kumimoji="0" lang="nb-NO" sz="2800" b="0" i="0" u="none" strike="noStrike" kern="1200" cap="none" spc="0" normalizeH="0" baseline="0" noProof="0" dirty="0" err="1">
                <a:ln>
                  <a:noFill/>
                </a:ln>
                <a:solidFill>
                  <a:srgbClr val="22A7E5"/>
                </a:solidFill>
                <a:effectLst/>
                <a:uLnTx/>
                <a:uFillTx/>
                <a:latin typeface="Calibri"/>
                <a:ea typeface="+mj-ea"/>
                <a:cs typeface="+mj-cs"/>
              </a:rPr>
              <a:t>engineering</a:t>
            </a:r>
            <a:endParaRPr kumimoji="0" lang="nb-NO" sz="2800" b="0" i="0" u="none" strike="noStrike" kern="1200" cap="none" spc="0" normalizeH="0" baseline="0" noProof="0" dirty="0">
              <a:ln>
                <a:noFill/>
              </a:ln>
              <a:solidFill>
                <a:srgbClr val="22A7E5"/>
              </a:solidFill>
              <a:effectLst/>
              <a:uLnTx/>
              <a:uFillTx/>
              <a:latin typeface="Calibri"/>
              <a:ea typeface="+mj-ea"/>
              <a:cs typeface="+mj-cs"/>
            </a:endParaRPr>
          </a:p>
        </p:txBody>
      </p:sp>
      <p:pic>
        <p:nvPicPr>
          <p:cNvPr id="7" name="Picture 6">
            <a:extLst>
              <a:ext uri="{FF2B5EF4-FFF2-40B4-BE49-F238E27FC236}">
                <a16:creationId xmlns:a16="http://schemas.microsoft.com/office/drawing/2014/main" id="{4CF59DCE-8899-BD4D-924C-5CC5F7A493B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b="-159"/>
          <a:stretch/>
        </p:blipFill>
        <p:spPr>
          <a:xfrm>
            <a:off x="9342356" y="-10973"/>
            <a:ext cx="2886038" cy="6879945"/>
          </a:xfrm>
          <a:prstGeom prst="rect">
            <a:avLst/>
          </a:prstGeom>
        </p:spPr>
      </p:pic>
      <p:pic>
        <p:nvPicPr>
          <p:cNvPr id="11" name="sinteflogo">
            <a:extLst>
              <a:ext uri="{FF2B5EF4-FFF2-40B4-BE49-F238E27FC236}">
                <a16:creationId xmlns:a16="http://schemas.microsoft.com/office/drawing/2014/main" id="{BC0186AC-1D92-B94A-BE5A-192D216D4EA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793051" y="6255782"/>
            <a:ext cx="981013" cy="214063"/>
          </a:xfrm>
          <a:prstGeom prst="rect">
            <a:avLst/>
          </a:prstGeom>
        </p:spPr>
      </p:pic>
      <p:sp>
        <p:nvSpPr>
          <p:cNvPr id="10" name="TextBox 9">
            <a:extLst>
              <a:ext uri="{FF2B5EF4-FFF2-40B4-BE49-F238E27FC236}">
                <a16:creationId xmlns:a16="http://schemas.microsoft.com/office/drawing/2014/main" id="{78558F56-242B-374C-B7C7-52601464EE24}"/>
              </a:ext>
            </a:extLst>
          </p:cNvPr>
          <p:cNvSpPr txBox="1"/>
          <p:nvPr/>
        </p:nvSpPr>
        <p:spPr>
          <a:xfrm>
            <a:off x="10793051" y="6503964"/>
            <a:ext cx="1456040" cy="307777"/>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err="1">
                <a:ln>
                  <a:noFill/>
                </a:ln>
                <a:solidFill>
                  <a:prstClr val="black">
                    <a:lumMod val="65000"/>
                    <a:lumOff val="35000"/>
                  </a:prstClr>
                </a:solidFill>
                <a:effectLst/>
                <a:uLnTx/>
                <a:uFillTx/>
                <a:latin typeface="Calibri"/>
                <a:ea typeface="+mn-ea"/>
                <a:cs typeface="+mn-cs"/>
              </a:rPr>
              <a:t>Technobleak.com</a:t>
            </a:r>
            <a:endParaRPr kumimoji="0" lang="en-AU" sz="1400" b="0" i="0" u="none" strike="noStrike" kern="1200" cap="none" spc="0" normalizeH="0" baseline="0" noProof="0" dirty="0">
              <a:ln>
                <a:noFill/>
              </a:ln>
              <a:solidFill>
                <a:prstClr val="black">
                  <a:lumMod val="65000"/>
                  <a:lumOff val="35000"/>
                </a:prstClr>
              </a:solidFill>
              <a:effectLst/>
              <a:uLnTx/>
              <a:uFillTx/>
              <a:latin typeface="Calibri"/>
              <a:ea typeface="+mn-ea"/>
              <a:cs typeface="+mn-cs"/>
            </a:endParaRPr>
          </a:p>
        </p:txBody>
      </p:sp>
      <p:pic>
        <p:nvPicPr>
          <p:cNvPr id="12" name="Picture 11">
            <a:extLst>
              <a:ext uri="{FF2B5EF4-FFF2-40B4-BE49-F238E27FC236}">
                <a16:creationId xmlns:a16="http://schemas.microsoft.com/office/drawing/2014/main" id="{5E3EF3CC-1AB4-FD4B-8CF0-14A010EE0B7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5400000">
            <a:off x="10272706" y="2588235"/>
            <a:ext cx="1040690" cy="2601724"/>
          </a:xfrm>
          <a:prstGeom prst="rect">
            <a:avLst/>
          </a:prstGeom>
          <a:ln>
            <a:noFill/>
          </a:ln>
          <a:effectLst>
            <a:softEdge rad="112500"/>
          </a:effectLst>
        </p:spPr>
      </p:pic>
      <p:grpSp>
        <p:nvGrpSpPr>
          <p:cNvPr id="17" name="Group 16">
            <a:extLst>
              <a:ext uri="{FF2B5EF4-FFF2-40B4-BE49-F238E27FC236}">
                <a16:creationId xmlns:a16="http://schemas.microsoft.com/office/drawing/2014/main" id="{1BB7B2AF-A1F3-D04D-94DA-61080EB11615}"/>
              </a:ext>
            </a:extLst>
          </p:cNvPr>
          <p:cNvGrpSpPr/>
          <p:nvPr/>
        </p:nvGrpSpPr>
        <p:grpSpPr>
          <a:xfrm>
            <a:off x="7355726" y="-19112"/>
            <a:ext cx="4226248" cy="3027399"/>
            <a:chOff x="5116109" y="266066"/>
            <a:chExt cx="4226248" cy="3027399"/>
          </a:xfrm>
        </p:grpSpPr>
        <p:pic>
          <p:nvPicPr>
            <p:cNvPr id="18" name="Content Placeholder 5">
              <a:extLst>
                <a:ext uri="{FF2B5EF4-FFF2-40B4-BE49-F238E27FC236}">
                  <a16:creationId xmlns:a16="http://schemas.microsoft.com/office/drawing/2014/main" id="{66857F95-C309-3041-A7CB-9F07A9C7D86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16109" y="266066"/>
              <a:ext cx="4226248" cy="3027399"/>
            </a:xfrm>
            <a:prstGeom prst="rect">
              <a:avLst/>
            </a:prstGeom>
          </p:spPr>
        </p:pic>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76F20D5E-C88E-7C47-B929-F7CD0E9B4FA4}"/>
                    </a:ext>
                  </a:extLst>
                </p14:cNvPr>
                <p14:cNvContentPartPr/>
                <p14:nvPr/>
              </p14:nvContentPartPr>
              <p14:xfrm>
                <a:off x="6459453" y="1958642"/>
                <a:ext cx="117360" cy="117360"/>
              </p14:xfrm>
            </p:contentPart>
          </mc:Choice>
          <mc:Fallback xmlns="">
            <p:pic>
              <p:nvPicPr>
                <p:cNvPr id="19" name="Ink 18">
                  <a:extLst>
                    <a:ext uri="{FF2B5EF4-FFF2-40B4-BE49-F238E27FC236}">
                      <a16:creationId xmlns:a16="http://schemas.microsoft.com/office/drawing/2014/main" id="{76F20D5E-C88E-7C47-B929-F7CD0E9B4FA4}"/>
                    </a:ext>
                  </a:extLst>
                </p:cNvPr>
                <p:cNvPicPr/>
                <p:nvPr/>
              </p:nvPicPr>
              <p:blipFill>
                <a:blip r:embed="rId9"/>
                <a:stretch>
                  <a:fillRect/>
                </a:stretch>
              </p:blipFill>
              <p:spPr>
                <a:xfrm>
                  <a:off x="6450425" y="1949670"/>
                  <a:ext cx="135054" cy="134946"/>
                </a:xfrm>
                <a:prstGeom prst="rect">
                  <a:avLst/>
                </a:prstGeom>
              </p:spPr>
            </p:pic>
          </mc:Fallback>
        </mc:AlternateContent>
      </p:grpSp>
      <p:sp>
        <p:nvSpPr>
          <p:cNvPr id="20" name="Content Placeholder 1">
            <a:extLst>
              <a:ext uri="{FF2B5EF4-FFF2-40B4-BE49-F238E27FC236}">
                <a16:creationId xmlns:a16="http://schemas.microsoft.com/office/drawing/2014/main" id="{4DC61612-0867-1B48-B1F3-63E0444A9247}"/>
              </a:ext>
            </a:extLst>
          </p:cNvPr>
          <p:cNvSpPr txBox="1">
            <a:spLocks/>
          </p:cNvSpPr>
          <p:nvPr/>
        </p:nvSpPr>
        <p:spPr>
          <a:xfrm>
            <a:off x="954180" y="2700338"/>
            <a:ext cx="7065870" cy="3420428"/>
          </a:xfrm>
          <a:prstGeom prst="rect">
            <a:avLst/>
          </a:prstGeom>
        </p:spPr>
        <p:txBody>
          <a:bodyPr vert="horz" lIns="0" tIns="0" rIns="0" bIns="0" rtlCol="0">
            <a:noAutofit/>
          </a:bodyPr>
          <a:lstStyle>
            <a:lvl1pPr marL="396079" indent="-216043" algn="l" defTabSz="914537" rtl="0" eaLnBrk="1" latinLnBrk="0" hangingPunct="1">
              <a:lnSpc>
                <a:spcPct val="110000"/>
              </a:lnSpc>
              <a:spcBef>
                <a:spcPts val="1000"/>
              </a:spcBef>
              <a:buFont typeface="Arial" panose="020B0604020202020204" pitchFamily="34" charset="0"/>
              <a:buChar char="•"/>
              <a:defRPr sz="2400" kern="1200">
                <a:solidFill>
                  <a:schemeClr val="tx2"/>
                </a:solidFill>
                <a:latin typeface="+mn-lt"/>
                <a:ea typeface="+mn-ea"/>
                <a:cs typeface="+mn-cs"/>
              </a:defRPr>
            </a:lvl1pPr>
            <a:lvl2pPr marL="576115" indent="-216043" algn="l" defTabSz="914537" rtl="0" eaLnBrk="1" latinLnBrk="0" hangingPunct="1">
              <a:lnSpc>
                <a:spcPct val="110000"/>
              </a:lnSpc>
              <a:spcBef>
                <a:spcPts val="500"/>
              </a:spcBef>
              <a:buFont typeface="Arial" panose="020B0604020202020204" pitchFamily="34" charset="0"/>
              <a:buChar char="•"/>
              <a:defRPr sz="1800" kern="1200">
                <a:solidFill>
                  <a:schemeClr val="tx2"/>
                </a:solidFill>
                <a:latin typeface="+mn-lt"/>
                <a:ea typeface="+mn-ea"/>
                <a:cs typeface="+mn-cs"/>
              </a:defRPr>
            </a:lvl2pPr>
            <a:lvl3pPr marL="756151" indent="-216043" algn="l" defTabSz="914537"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3pPr>
            <a:lvl4pPr marL="936187"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4pPr>
            <a:lvl5pPr marL="1116223"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977"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246"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514"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783"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6079" marR="0" lvl="0" indent="-216043" algn="l" defTabSz="914537"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srgbClr val="FFFFFF"/>
                </a:solidFill>
                <a:effectLst/>
                <a:uLnTx/>
                <a:uFillTx/>
                <a:latin typeface="Calibri"/>
                <a:ea typeface="+mn-ea"/>
                <a:cs typeface="+mn-cs"/>
              </a:rPr>
              <a:t>How does pattern depend on current directionality?</a:t>
            </a:r>
          </a:p>
          <a:p>
            <a:pPr marL="396079" marR="0" lvl="0" indent="-216043" algn="l" defTabSz="914537"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srgbClr val="FFFFFF"/>
                </a:solidFill>
                <a:effectLst/>
                <a:uLnTx/>
                <a:uFillTx/>
                <a:latin typeface="Calibri"/>
                <a:ea typeface="+mn-ea"/>
                <a:cs typeface="+mn-cs"/>
              </a:rPr>
              <a:t>Controlled experiment</a:t>
            </a:r>
          </a:p>
          <a:p>
            <a:pPr marL="576115" marR="0" lvl="1" indent="-216043" algn="l" defTabSz="914537" rtl="0" eaLnBrk="1" fontAlgn="auto" latinLnBrk="0" hangingPunct="1">
              <a:lnSpc>
                <a:spcPct val="110000"/>
              </a:lnSpc>
              <a:spcBef>
                <a:spcPts val="50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srgbClr val="FFFFFF"/>
                </a:solidFill>
                <a:effectLst/>
                <a:uLnTx/>
                <a:uFillTx/>
                <a:latin typeface="Calibri"/>
                <a:ea typeface="+mn-ea"/>
                <a:cs typeface="+mn-cs"/>
              </a:rPr>
              <a:t>Only current perpendicular to riser</a:t>
            </a:r>
          </a:p>
          <a:p>
            <a:pPr marL="576115" marR="0" lvl="1" indent="-216043" algn="l" defTabSz="914537" rtl="0" eaLnBrk="1" fontAlgn="auto" latinLnBrk="0" hangingPunct="1">
              <a:lnSpc>
                <a:spcPct val="110000"/>
              </a:lnSpc>
              <a:spcBef>
                <a:spcPts val="50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srgbClr val="FFFFFF"/>
                </a:solidFill>
                <a:effectLst/>
                <a:uLnTx/>
                <a:uFillTx/>
                <a:latin typeface="Calibri"/>
                <a:ea typeface="+mn-ea"/>
                <a:cs typeface="+mn-cs"/>
              </a:rPr>
              <a:t>Weak current along riser</a:t>
            </a:r>
          </a:p>
          <a:p>
            <a:pPr marL="576115" marR="0" lvl="1" indent="-216043" algn="l" defTabSz="914537" rtl="0" eaLnBrk="1" fontAlgn="auto" latinLnBrk="0" hangingPunct="1">
              <a:lnSpc>
                <a:spcPct val="110000"/>
              </a:lnSpc>
              <a:spcBef>
                <a:spcPts val="50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srgbClr val="FFFFFF"/>
                </a:solidFill>
                <a:effectLst/>
                <a:uLnTx/>
                <a:uFillTx/>
                <a:latin typeface="Calibri"/>
                <a:ea typeface="+mn-ea"/>
                <a:cs typeface="+mn-cs"/>
              </a:rPr>
              <a:t>Strong current along riser</a:t>
            </a:r>
          </a:p>
        </p:txBody>
      </p:sp>
      <p:sp>
        <p:nvSpPr>
          <p:cNvPr id="21" name="Content Placeholder 20">
            <a:extLst>
              <a:ext uri="{FF2B5EF4-FFF2-40B4-BE49-F238E27FC236}">
                <a16:creationId xmlns:a16="http://schemas.microsoft.com/office/drawing/2014/main" id="{EB8CC8EC-112C-524D-AD1D-3AF5CC7C17B0}"/>
              </a:ext>
            </a:extLst>
          </p:cNvPr>
          <p:cNvSpPr>
            <a:spLocks noGrp="1"/>
          </p:cNvSpPr>
          <p:nvPr>
            <p:ph sz="half" idx="1"/>
          </p:nvPr>
        </p:nvSpPr>
        <p:spPr/>
        <p:txBody>
          <a:bodyPr/>
          <a:lstStyle/>
          <a:p>
            <a:endParaRPr lang="en-AU" dirty="0"/>
          </a:p>
        </p:txBody>
      </p:sp>
    </p:spTree>
    <p:extLst>
      <p:ext uri="{BB962C8B-B14F-4D97-AF65-F5344CB8AC3E}">
        <p14:creationId xmlns:p14="http://schemas.microsoft.com/office/powerpoint/2010/main" val="1789131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BEF82C7-1E50-4444-A479-F06B5F2C073D}"/>
              </a:ext>
            </a:extLst>
          </p:cNvPr>
          <p:cNvSpPr txBox="1">
            <a:spLocks/>
          </p:cNvSpPr>
          <p:nvPr/>
        </p:nvSpPr>
        <p:spPr>
          <a:xfrm>
            <a:off x="954182" y="668627"/>
            <a:ext cx="9001711" cy="1365298"/>
          </a:xfrm>
          <a:prstGeom prst="rect">
            <a:avLst/>
          </a:prstGeom>
          <a:blipFill dpi="0" rotWithShape="1">
            <a:blip r:embed="rId3"/>
            <a:srcRect/>
            <a:tile tx="0" ty="0" sx="100000" sy="100000" flip="xy" algn="bl"/>
          </a:blipFill>
        </p:spPr>
        <p:txBody>
          <a:bodyPr vert="horz" lIns="0" tIns="0" rIns="0" bIns="270054" rtlCol="0" anchor="ctr" anchorCtr="0">
            <a:spAutoFit/>
          </a:bodyPr>
          <a:lstStyle>
            <a:lvl1pPr algn="l" defTabSz="914537" rtl="0" eaLnBrk="1" latinLnBrk="0" hangingPunct="1">
              <a:lnSpc>
                <a:spcPct val="100000"/>
              </a:lnSpc>
              <a:spcBef>
                <a:spcPct val="0"/>
              </a:spcBef>
              <a:buNone/>
              <a:defRPr sz="4300" kern="1200">
                <a:solidFill>
                  <a:schemeClr val="tx2"/>
                </a:solidFill>
                <a:latin typeface="+mj-lt"/>
                <a:ea typeface="+mj-ea"/>
                <a:cs typeface="+mj-cs"/>
              </a:defRPr>
            </a:lvl1pPr>
          </a:lstStyle>
          <a:p>
            <a:pPr marL="0" marR="0" lvl="0" indent="0" algn="l" defTabSz="914537" rtl="0" eaLnBrk="1" fontAlgn="auto" latinLnBrk="0" hangingPunct="1">
              <a:lnSpc>
                <a:spcPct val="100000"/>
              </a:lnSpc>
              <a:spcBef>
                <a:spcPct val="0"/>
              </a:spcBef>
              <a:spcAft>
                <a:spcPts val="0"/>
              </a:spcAft>
              <a:buClrTx/>
              <a:buSzTx/>
              <a:buFontTx/>
              <a:buNone/>
              <a:tabLst/>
              <a:defRPr/>
            </a:pPr>
            <a:r>
              <a:rPr kumimoji="0" lang="nb-NO" sz="4300" b="0" i="0" u="none" strike="noStrike" kern="1200" cap="none" spc="0" normalizeH="0" baseline="0" noProof="0" dirty="0" err="1">
                <a:ln>
                  <a:noFill/>
                </a:ln>
                <a:solidFill>
                  <a:srgbClr val="003C65"/>
                </a:solidFill>
                <a:effectLst/>
                <a:uLnTx/>
                <a:uFillTx/>
                <a:latin typeface="Calibri"/>
                <a:ea typeface="+mj-ea"/>
                <a:cs typeface="+mj-cs"/>
              </a:rPr>
              <a:t>Slender</a:t>
            </a:r>
            <a:r>
              <a:rPr kumimoji="0" lang="nb-NO" sz="4300" b="0" i="0" u="none" strike="noStrike" kern="1200" cap="none" spc="0" normalizeH="0" baseline="0" noProof="0" dirty="0">
                <a:ln>
                  <a:noFill/>
                </a:ln>
                <a:solidFill>
                  <a:srgbClr val="003C65"/>
                </a:solidFill>
                <a:effectLst/>
                <a:uLnTx/>
                <a:uFillTx/>
                <a:latin typeface="Calibri"/>
                <a:ea typeface="+mj-ea"/>
                <a:cs typeface="+mj-cs"/>
              </a:rPr>
              <a:t> marine </a:t>
            </a:r>
            <a:r>
              <a:rPr kumimoji="0" lang="nb-NO" sz="4300" b="0" i="0" u="none" strike="noStrike" kern="1200" cap="none" spc="0" normalizeH="0" baseline="0" noProof="0" dirty="0" err="1">
                <a:ln>
                  <a:noFill/>
                </a:ln>
                <a:solidFill>
                  <a:srgbClr val="003C65"/>
                </a:solidFill>
                <a:effectLst/>
                <a:uLnTx/>
                <a:uFillTx/>
                <a:latin typeface="Calibri"/>
                <a:ea typeface="+mj-ea"/>
                <a:cs typeface="+mj-cs"/>
              </a:rPr>
              <a:t>structures</a:t>
            </a:r>
            <a:endParaRPr kumimoji="0" lang="nb-NO" sz="4300" b="0" i="0" u="none" strike="noStrike" kern="1200" cap="none" spc="0" normalizeH="0" baseline="0" noProof="0" dirty="0">
              <a:ln>
                <a:noFill/>
              </a:ln>
              <a:solidFill>
                <a:srgbClr val="003C65"/>
              </a:solidFill>
              <a:effectLst/>
              <a:uLnTx/>
              <a:uFillTx/>
              <a:latin typeface="Calibri"/>
              <a:ea typeface="+mj-ea"/>
              <a:cs typeface="+mj-cs"/>
            </a:endParaRPr>
          </a:p>
          <a:p>
            <a:pPr marL="0" marR="0" lvl="0" indent="0" algn="l" defTabSz="914537" rtl="0" eaLnBrk="1" fontAlgn="auto" latinLnBrk="0" hangingPunct="1">
              <a:lnSpc>
                <a:spcPct val="100000"/>
              </a:lnSpc>
              <a:spcBef>
                <a:spcPct val="0"/>
              </a:spcBef>
              <a:spcAft>
                <a:spcPts val="0"/>
              </a:spcAft>
              <a:buClrTx/>
              <a:buSzTx/>
              <a:buFontTx/>
              <a:buNone/>
              <a:tabLst/>
              <a:defRPr/>
            </a:pPr>
            <a:r>
              <a:rPr kumimoji="0" lang="nb-NO" sz="2800" b="0" i="0" u="none" strike="noStrike" kern="1200" cap="none" spc="0" normalizeH="0" baseline="0" noProof="0" dirty="0" err="1">
                <a:ln>
                  <a:noFill/>
                </a:ln>
                <a:solidFill>
                  <a:srgbClr val="22A7E5"/>
                </a:solidFill>
                <a:effectLst/>
                <a:uLnTx/>
                <a:uFillTx/>
                <a:latin typeface="Calibri"/>
                <a:ea typeface="+mj-ea"/>
                <a:cs typeface="+mj-cs"/>
              </a:rPr>
              <a:t>Example</a:t>
            </a:r>
            <a:r>
              <a:rPr kumimoji="0" lang="nb-NO" sz="2800" b="0" i="0" u="none" strike="noStrike" kern="1200" cap="none" spc="0" normalizeH="0" baseline="0" noProof="0" dirty="0">
                <a:ln>
                  <a:noFill/>
                </a:ln>
                <a:solidFill>
                  <a:srgbClr val="22A7E5"/>
                </a:solidFill>
                <a:effectLst/>
                <a:uLnTx/>
                <a:uFillTx/>
                <a:latin typeface="Calibri"/>
                <a:ea typeface="+mj-ea"/>
                <a:cs typeface="+mj-cs"/>
              </a:rPr>
              <a:t>: </a:t>
            </a:r>
            <a:r>
              <a:rPr kumimoji="0" lang="nb-NO" sz="2800" b="0" i="0" u="none" strike="noStrike" kern="1200" cap="none" spc="0" normalizeH="0" baseline="0" noProof="0" dirty="0" err="1">
                <a:ln>
                  <a:noFill/>
                </a:ln>
                <a:solidFill>
                  <a:srgbClr val="22A7E5"/>
                </a:solidFill>
                <a:effectLst/>
                <a:uLnTx/>
                <a:uFillTx/>
                <a:latin typeface="Calibri"/>
                <a:ea typeface="+mj-ea"/>
                <a:cs typeface="+mj-cs"/>
              </a:rPr>
              <a:t>Feature</a:t>
            </a:r>
            <a:r>
              <a:rPr kumimoji="0" lang="nb-NO" sz="2800" b="0" i="0" u="none" strike="noStrike" kern="1200" cap="none" spc="0" normalizeH="0" baseline="0" noProof="0" dirty="0">
                <a:ln>
                  <a:noFill/>
                </a:ln>
                <a:solidFill>
                  <a:srgbClr val="22A7E5"/>
                </a:solidFill>
                <a:effectLst/>
                <a:uLnTx/>
                <a:uFillTx/>
                <a:latin typeface="Calibri"/>
                <a:ea typeface="+mj-ea"/>
                <a:cs typeface="+mj-cs"/>
              </a:rPr>
              <a:t> </a:t>
            </a:r>
            <a:r>
              <a:rPr kumimoji="0" lang="nb-NO" sz="2800" b="0" i="0" u="none" strike="noStrike" kern="1200" cap="none" spc="0" normalizeH="0" baseline="0" noProof="0" dirty="0" err="1">
                <a:ln>
                  <a:noFill/>
                </a:ln>
                <a:solidFill>
                  <a:srgbClr val="22A7E5"/>
                </a:solidFill>
                <a:effectLst/>
                <a:uLnTx/>
                <a:uFillTx/>
                <a:latin typeface="Calibri"/>
                <a:ea typeface="+mj-ea"/>
                <a:cs typeface="+mj-cs"/>
              </a:rPr>
              <a:t>engineering</a:t>
            </a:r>
            <a:endParaRPr kumimoji="0" lang="nb-NO" sz="2800" b="0" i="0" u="none" strike="noStrike" kern="1200" cap="none" spc="0" normalizeH="0" baseline="0" noProof="0" dirty="0">
              <a:ln>
                <a:noFill/>
              </a:ln>
              <a:solidFill>
                <a:srgbClr val="22A7E5"/>
              </a:solidFill>
              <a:effectLst/>
              <a:uLnTx/>
              <a:uFillTx/>
              <a:latin typeface="Calibri"/>
              <a:ea typeface="+mj-ea"/>
              <a:cs typeface="+mj-cs"/>
            </a:endParaRPr>
          </a:p>
        </p:txBody>
      </p:sp>
      <p:pic>
        <p:nvPicPr>
          <p:cNvPr id="7" name="Picture 6">
            <a:extLst>
              <a:ext uri="{FF2B5EF4-FFF2-40B4-BE49-F238E27FC236}">
                <a16:creationId xmlns:a16="http://schemas.microsoft.com/office/drawing/2014/main" id="{4CF59DCE-8899-BD4D-924C-5CC5F7A493B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b="-159"/>
          <a:stretch/>
        </p:blipFill>
        <p:spPr>
          <a:xfrm>
            <a:off x="9342356" y="-10973"/>
            <a:ext cx="2886038" cy="6879945"/>
          </a:xfrm>
          <a:prstGeom prst="rect">
            <a:avLst/>
          </a:prstGeom>
        </p:spPr>
      </p:pic>
      <p:pic>
        <p:nvPicPr>
          <p:cNvPr id="11" name="sinteflogo">
            <a:extLst>
              <a:ext uri="{FF2B5EF4-FFF2-40B4-BE49-F238E27FC236}">
                <a16:creationId xmlns:a16="http://schemas.microsoft.com/office/drawing/2014/main" id="{BC0186AC-1D92-B94A-BE5A-192D216D4EA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793051" y="6255782"/>
            <a:ext cx="981013" cy="214063"/>
          </a:xfrm>
          <a:prstGeom prst="rect">
            <a:avLst/>
          </a:prstGeom>
        </p:spPr>
      </p:pic>
      <p:sp>
        <p:nvSpPr>
          <p:cNvPr id="10" name="TextBox 9">
            <a:extLst>
              <a:ext uri="{FF2B5EF4-FFF2-40B4-BE49-F238E27FC236}">
                <a16:creationId xmlns:a16="http://schemas.microsoft.com/office/drawing/2014/main" id="{78558F56-242B-374C-B7C7-52601464EE24}"/>
              </a:ext>
            </a:extLst>
          </p:cNvPr>
          <p:cNvSpPr txBox="1"/>
          <p:nvPr/>
        </p:nvSpPr>
        <p:spPr>
          <a:xfrm>
            <a:off x="10793051" y="6503964"/>
            <a:ext cx="1456040" cy="307777"/>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err="1">
                <a:ln>
                  <a:noFill/>
                </a:ln>
                <a:solidFill>
                  <a:prstClr val="white">
                    <a:lumMod val="65000"/>
                    <a:lumOff val="35000"/>
                  </a:prstClr>
                </a:solidFill>
                <a:effectLst/>
                <a:uLnTx/>
                <a:uFillTx/>
                <a:latin typeface="Calibri"/>
                <a:ea typeface="+mn-ea"/>
                <a:cs typeface="+mn-cs"/>
              </a:rPr>
              <a:t>Technobleak.com</a:t>
            </a:r>
            <a:endParaRPr kumimoji="0" lang="en-AU" sz="1400" b="0" i="0" u="none" strike="noStrike" kern="1200" cap="none" spc="0" normalizeH="0" baseline="0" noProof="0" dirty="0">
              <a:ln>
                <a:noFill/>
              </a:ln>
              <a:solidFill>
                <a:prstClr val="white">
                  <a:lumMod val="65000"/>
                  <a:lumOff val="35000"/>
                </a:prstClr>
              </a:solidFill>
              <a:effectLst/>
              <a:uLnTx/>
              <a:uFillTx/>
              <a:latin typeface="Calibri"/>
              <a:ea typeface="+mn-ea"/>
              <a:cs typeface="+mn-cs"/>
            </a:endParaRPr>
          </a:p>
        </p:txBody>
      </p:sp>
      <p:pic>
        <p:nvPicPr>
          <p:cNvPr id="12" name="Picture 11">
            <a:extLst>
              <a:ext uri="{FF2B5EF4-FFF2-40B4-BE49-F238E27FC236}">
                <a16:creationId xmlns:a16="http://schemas.microsoft.com/office/drawing/2014/main" id="{5E3EF3CC-1AB4-FD4B-8CF0-14A010EE0B7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5400000">
            <a:off x="10272706" y="2588235"/>
            <a:ext cx="1040690" cy="2601724"/>
          </a:xfrm>
          <a:prstGeom prst="rect">
            <a:avLst/>
          </a:prstGeom>
          <a:ln>
            <a:noFill/>
          </a:ln>
          <a:effectLst>
            <a:softEdge rad="112500"/>
          </a:effectLst>
        </p:spPr>
      </p:pic>
      <p:grpSp>
        <p:nvGrpSpPr>
          <p:cNvPr id="17" name="Group 16">
            <a:extLst>
              <a:ext uri="{FF2B5EF4-FFF2-40B4-BE49-F238E27FC236}">
                <a16:creationId xmlns:a16="http://schemas.microsoft.com/office/drawing/2014/main" id="{1BB7B2AF-A1F3-D04D-94DA-61080EB11615}"/>
              </a:ext>
            </a:extLst>
          </p:cNvPr>
          <p:cNvGrpSpPr/>
          <p:nvPr/>
        </p:nvGrpSpPr>
        <p:grpSpPr>
          <a:xfrm>
            <a:off x="7355726" y="-19112"/>
            <a:ext cx="4226248" cy="3027399"/>
            <a:chOff x="5116109" y="266066"/>
            <a:chExt cx="4226248" cy="3027399"/>
          </a:xfrm>
        </p:grpSpPr>
        <p:pic>
          <p:nvPicPr>
            <p:cNvPr id="18" name="Content Placeholder 5">
              <a:extLst>
                <a:ext uri="{FF2B5EF4-FFF2-40B4-BE49-F238E27FC236}">
                  <a16:creationId xmlns:a16="http://schemas.microsoft.com/office/drawing/2014/main" id="{66857F95-C309-3041-A7CB-9F07A9C7D86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16109" y="266066"/>
              <a:ext cx="4226248" cy="3027399"/>
            </a:xfrm>
            <a:prstGeom prst="rect">
              <a:avLst/>
            </a:prstGeom>
          </p:spPr>
        </p:pic>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76F20D5E-C88E-7C47-B929-F7CD0E9B4FA4}"/>
                    </a:ext>
                  </a:extLst>
                </p14:cNvPr>
                <p14:cNvContentPartPr/>
                <p14:nvPr/>
              </p14:nvContentPartPr>
              <p14:xfrm>
                <a:off x="6459453" y="1958642"/>
                <a:ext cx="117360" cy="117360"/>
              </p14:xfrm>
            </p:contentPart>
          </mc:Choice>
          <mc:Fallback xmlns="">
            <p:pic>
              <p:nvPicPr>
                <p:cNvPr id="19" name="Ink 18">
                  <a:extLst>
                    <a:ext uri="{FF2B5EF4-FFF2-40B4-BE49-F238E27FC236}">
                      <a16:creationId xmlns:a16="http://schemas.microsoft.com/office/drawing/2014/main" id="{76F20D5E-C88E-7C47-B929-F7CD0E9B4FA4}"/>
                    </a:ext>
                  </a:extLst>
                </p:cNvPr>
                <p:cNvPicPr/>
                <p:nvPr/>
              </p:nvPicPr>
              <p:blipFill>
                <a:blip r:embed="rId9"/>
                <a:stretch>
                  <a:fillRect/>
                </a:stretch>
              </p:blipFill>
              <p:spPr>
                <a:xfrm>
                  <a:off x="6450425" y="1949670"/>
                  <a:ext cx="135054" cy="134946"/>
                </a:xfrm>
                <a:prstGeom prst="rect">
                  <a:avLst/>
                </a:prstGeom>
              </p:spPr>
            </p:pic>
          </mc:Fallback>
        </mc:AlternateContent>
      </p:grpSp>
      <p:pic>
        <p:nvPicPr>
          <p:cNvPr id="6" name="Content Placeholder 5" descr="A close up of a logo&#10;&#10;Description automatically generated">
            <a:extLst>
              <a:ext uri="{FF2B5EF4-FFF2-40B4-BE49-F238E27FC236}">
                <a16:creationId xmlns:a16="http://schemas.microsoft.com/office/drawing/2014/main" id="{274DDA33-296E-9243-8A10-9777109E120C}"/>
              </a:ext>
            </a:extLst>
          </p:cNvPr>
          <p:cNvPicPr>
            <a:picLocks noGrp="1" noChangeAspect="1"/>
          </p:cNvPicPr>
          <p:nvPr>
            <p:ph sz="half" idx="1"/>
          </p:nvPr>
        </p:nvPicPr>
        <p:blipFill rotWithShape="1">
          <a:blip r:embed="rId10">
            <a:extLst>
              <a:ext uri="{28A0092B-C50C-407E-A947-70E740481C1C}">
                <a14:useLocalDpi xmlns:a14="http://schemas.microsoft.com/office/drawing/2010/main"/>
              </a:ext>
            </a:extLst>
          </a:blip>
          <a:srcRect/>
          <a:stretch/>
        </p:blipFill>
        <p:spPr>
          <a:xfrm>
            <a:off x="954180" y="2689481"/>
            <a:ext cx="6806040" cy="1365298"/>
          </a:xfrm>
        </p:spPr>
      </p:pic>
      <p:pic>
        <p:nvPicPr>
          <p:cNvPr id="2" name="Picture 1">
            <a:extLst>
              <a:ext uri="{FF2B5EF4-FFF2-40B4-BE49-F238E27FC236}">
                <a16:creationId xmlns:a16="http://schemas.microsoft.com/office/drawing/2014/main" id="{50D8A304-BE54-6D43-BED1-8FE9CEDF13D7}"/>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1514474" y="4350054"/>
            <a:ext cx="4327095" cy="1514475"/>
          </a:xfrm>
          <a:prstGeom prst="rect">
            <a:avLst/>
          </a:prstGeom>
        </p:spPr>
      </p:pic>
      <p:sp>
        <p:nvSpPr>
          <p:cNvPr id="3" name="TextBox 2">
            <a:extLst>
              <a:ext uri="{FF2B5EF4-FFF2-40B4-BE49-F238E27FC236}">
                <a16:creationId xmlns:a16="http://schemas.microsoft.com/office/drawing/2014/main" id="{B29FBA8C-48C0-EE4C-B826-27CEBCF03907}"/>
              </a:ext>
            </a:extLst>
          </p:cNvPr>
          <p:cNvSpPr txBox="1"/>
          <p:nvPr/>
        </p:nvSpPr>
        <p:spPr>
          <a:xfrm>
            <a:off x="1514474" y="5778804"/>
            <a:ext cx="1498231" cy="307777"/>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err="1">
                <a:ln>
                  <a:noFill/>
                </a:ln>
                <a:solidFill>
                  <a:prstClr val="white">
                    <a:lumMod val="75000"/>
                  </a:prstClr>
                </a:solidFill>
                <a:effectLst/>
                <a:uLnTx/>
                <a:uFillTx/>
                <a:latin typeface="Calibri"/>
                <a:ea typeface="+mn-ea"/>
                <a:cs typeface="+mn-cs"/>
              </a:rPr>
              <a:t>Scratchapixel.com</a:t>
            </a:r>
            <a:endParaRPr kumimoji="0" lang="en-AU" sz="1400" b="0" i="0" u="none" strike="noStrike" kern="1200" cap="none" spc="0" normalizeH="0" baseline="0" noProof="0" dirty="0">
              <a:ln>
                <a:noFill/>
              </a:ln>
              <a:solidFill>
                <a:prstClr val="white">
                  <a:lumMod val="75000"/>
                </a:prstClr>
              </a:solidFill>
              <a:effectLst/>
              <a:uLnTx/>
              <a:uFillTx/>
              <a:latin typeface="Calibri"/>
              <a:ea typeface="+mn-ea"/>
              <a:cs typeface="+mn-cs"/>
            </a:endParaRPr>
          </a:p>
        </p:txBody>
      </p:sp>
      <p:sp>
        <p:nvSpPr>
          <p:cNvPr id="4" name="TextBox 3">
            <a:extLst>
              <a:ext uri="{FF2B5EF4-FFF2-40B4-BE49-F238E27FC236}">
                <a16:creationId xmlns:a16="http://schemas.microsoft.com/office/drawing/2014/main" id="{1F929698-8260-404B-9FE4-AA98C7B82939}"/>
              </a:ext>
            </a:extLst>
          </p:cNvPr>
          <p:cNvSpPr txBox="1"/>
          <p:nvPr/>
        </p:nvSpPr>
        <p:spPr>
          <a:xfrm>
            <a:off x="5585115" y="3889097"/>
            <a:ext cx="2242345" cy="307777"/>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prstClr val="white">
                    <a:lumMod val="75000"/>
                  </a:prstClr>
                </a:solidFill>
                <a:effectLst/>
                <a:uLnTx/>
                <a:uFillTx/>
                <a:latin typeface="Calibri"/>
                <a:ea typeface="+mn-ea"/>
                <a:cs typeface="+mn-cs"/>
              </a:rPr>
              <a:t>Riemer-</a:t>
            </a:r>
            <a:r>
              <a:rPr kumimoji="0" lang="en-AU" sz="1400" b="0" i="0" u="none" strike="noStrike" kern="1200" cap="none" spc="0" normalizeH="0" baseline="0" noProof="0" dirty="0" err="1">
                <a:ln>
                  <a:noFill/>
                </a:ln>
                <a:solidFill>
                  <a:prstClr val="white">
                    <a:lumMod val="75000"/>
                  </a:prstClr>
                </a:solidFill>
                <a:effectLst/>
                <a:uLnTx/>
                <a:uFillTx/>
                <a:latin typeface="Calibri"/>
                <a:ea typeface="+mn-ea"/>
                <a:cs typeface="+mn-cs"/>
              </a:rPr>
              <a:t>Sørensen</a:t>
            </a:r>
            <a:r>
              <a:rPr kumimoji="0" lang="en-AU" sz="1400" b="0" i="0" u="none" strike="noStrike" kern="1200" cap="none" spc="0" normalizeH="0" baseline="0" noProof="0" dirty="0">
                <a:ln>
                  <a:noFill/>
                </a:ln>
                <a:solidFill>
                  <a:prstClr val="white">
                    <a:lumMod val="75000"/>
                  </a:prstClr>
                </a:solidFill>
                <a:effectLst/>
                <a:uLnTx/>
                <a:uFillTx/>
                <a:latin typeface="Calibri"/>
                <a:ea typeface="+mn-ea"/>
                <a:cs typeface="+mn-cs"/>
              </a:rPr>
              <a:t> et al. 2019</a:t>
            </a:r>
          </a:p>
        </p:txBody>
      </p:sp>
    </p:spTree>
    <p:extLst>
      <p:ext uri="{BB962C8B-B14F-4D97-AF65-F5344CB8AC3E}">
        <p14:creationId xmlns:p14="http://schemas.microsoft.com/office/powerpoint/2010/main" val="1286919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BEF82C7-1E50-4444-A479-F06B5F2C073D}"/>
              </a:ext>
            </a:extLst>
          </p:cNvPr>
          <p:cNvSpPr txBox="1">
            <a:spLocks/>
          </p:cNvSpPr>
          <p:nvPr/>
        </p:nvSpPr>
        <p:spPr>
          <a:xfrm>
            <a:off x="954182" y="668627"/>
            <a:ext cx="9001711" cy="1365298"/>
          </a:xfrm>
          <a:prstGeom prst="rect">
            <a:avLst/>
          </a:prstGeom>
          <a:blipFill dpi="0" rotWithShape="1">
            <a:blip r:embed="rId3"/>
            <a:srcRect/>
            <a:tile tx="0" ty="0" sx="100000" sy="100000" flip="xy" algn="bl"/>
          </a:blipFill>
        </p:spPr>
        <p:txBody>
          <a:bodyPr vert="horz" lIns="0" tIns="0" rIns="0" bIns="270054" rtlCol="0" anchor="ctr" anchorCtr="0">
            <a:spAutoFit/>
          </a:bodyPr>
          <a:lstStyle>
            <a:lvl1pPr algn="l" defTabSz="914537" rtl="0" eaLnBrk="1" latinLnBrk="0" hangingPunct="1">
              <a:lnSpc>
                <a:spcPct val="100000"/>
              </a:lnSpc>
              <a:spcBef>
                <a:spcPct val="0"/>
              </a:spcBef>
              <a:buNone/>
              <a:defRPr sz="4300" kern="1200">
                <a:solidFill>
                  <a:schemeClr val="tx2"/>
                </a:solidFill>
                <a:latin typeface="+mj-lt"/>
                <a:ea typeface="+mj-ea"/>
                <a:cs typeface="+mj-cs"/>
              </a:defRPr>
            </a:lvl1pPr>
          </a:lstStyle>
          <a:p>
            <a:pPr marL="0" marR="0" lvl="0" indent="0" algn="l" defTabSz="914537" rtl="0" eaLnBrk="1" fontAlgn="auto" latinLnBrk="0" hangingPunct="1">
              <a:lnSpc>
                <a:spcPct val="100000"/>
              </a:lnSpc>
              <a:spcBef>
                <a:spcPct val="0"/>
              </a:spcBef>
              <a:spcAft>
                <a:spcPts val="0"/>
              </a:spcAft>
              <a:buClrTx/>
              <a:buSzTx/>
              <a:buFontTx/>
              <a:buNone/>
              <a:tabLst/>
              <a:defRPr/>
            </a:pPr>
            <a:r>
              <a:rPr kumimoji="0" lang="nb-NO" sz="4300" b="0" i="0" u="none" strike="noStrike" kern="1200" cap="none" spc="0" normalizeH="0" baseline="0" noProof="0" dirty="0" err="1">
                <a:ln>
                  <a:noFill/>
                </a:ln>
                <a:solidFill>
                  <a:srgbClr val="003C65"/>
                </a:solidFill>
                <a:effectLst/>
                <a:uLnTx/>
                <a:uFillTx/>
                <a:latin typeface="Calibri"/>
                <a:ea typeface="+mj-ea"/>
                <a:cs typeface="+mj-cs"/>
              </a:rPr>
              <a:t>Slender</a:t>
            </a:r>
            <a:r>
              <a:rPr kumimoji="0" lang="nb-NO" sz="4300" b="0" i="0" u="none" strike="noStrike" kern="1200" cap="none" spc="0" normalizeH="0" baseline="0" noProof="0" dirty="0">
                <a:ln>
                  <a:noFill/>
                </a:ln>
                <a:solidFill>
                  <a:srgbClr val="003C65"/>
                </a:solidFill>
                <a:effectLst/>
                <a:uLnTx/>
                <a:uFillTx/>
                <a:latin typeface="Calibri"/>
                <a:ea typeface="+mj-ea"/>
                <a:cs typeface="+mj-cs"/>
              </a:rPr>
              <a:t> marine </a:t>
            </a:r>
            <a:r>
              <a:rPr kumimoji="0" lang="nb-NO" sz="4300" b="0" i="0" u="none" strike="noStrike" kern="1200" cap="none" spc="0" normalizeH="0" baseline="0" noProof="0" dirty="0" err="1">
                <a:ln>
                  <a:noFill/>
                </a:ln>
                <a:solidFill>
                  <a:srgbClr val="003C65"/>
                </a:solidFill>
                <a:effectLst/>
                <a:uLnTx/>
                <a:uFillTx/>
                <a:latin typeface="Calibri"/>
                <a:ea typeface="+mj-ea"/>
                <a:cs typeface="+mj-cs"/>
              </a:rPr>
              <a:t>structures</a:t>
            </a:r>
            <a:endParaRPr kumimoji="0" lang="nb-NO" sz="4300" b="0" i="0" u="none" strike="noStrike" kern="1200" cap="none" spc="0" normalizeH="0" baseline="0" noProof="0" dirty="0">
              <a:ln>
                <a:noFill/>
              </a:ln>
              <a:solidFill>
                <a:srgbClr val="003C65"/>
              </a:solidFill>
              <a:effectLst/>
              <a:uLnTx/>
              <a:uFillTx/>
              <a:latin typeface="Calibri"/>
              <a:ea typeface="+mj-ea"/>
              <a:cs typeface="+mj-cs"/>
            </a:endParaRPr>
          </a:p>
          <a:p>
            <a:pPr marL="0" marR="0" lvl="0" indent="0" algn="l" defTabSz="914537" rtl="0" eaLnBrk="1" fontAlgn="auto" latinLnBrk="0" hangingPunct="1">
              <a:lnSpc>
                <a:spcPct val="100000"/>
              </a:lnSpc>
              <a:spcBef>
                <a:spcPct val="0"/>
              </a:spcBef>
              <a:spcAft>
                <a:spcPts val="0"/>
              </a:spcAft>
              <a:buClrTx/>
              <a:buSzTx/>
              <a:buFontTx/>
              <a:buNone/>
              <a:tabLst/>
              <a:defRPr/>
            </a:pPr>
            <a:r>
              <a:rPr kumimoji="0" lang="nb-NO" sz="2800" b="0" i="0" u="none" strike="noStrike" kern="1200" cap="none" spc="0" normalizeH="0" baseline="0" noProof="0" dirty="0" err="1">
                <a:ln>
                  <a:noFill/>
                </a:ln>
                <a:solidFill>
                  <a:srgbClr val="22A7E5"/>
                </a:solidFill>
                <a:effectLst/>
                <a:uLnTx/>
                <a:uFillTx/>
                <a:latin typeface="Calibri"/>
                <a:ea typeface="+mj-ea"/>
                <a:cs typeface="+mj-cs"/>
              </a:rPr>
              <a:t>Example</a:t>
            </a:r>
            <a:r>
              <a:rPr kumimoji="0" lang="nb-NO" sz="2800" b="0" i="0" u="none" strike="noStrike" kern="1200" cap="none" spc="0" normalizeH="0" baseline="0" noProof="0" dirty="0">
                <a:ln>
                  <a:noFill/>
                </a:ln>
                <a:solidFill>
                  <a:srgbClr val="22A7E5"/>
                </a:solidFill>
                <a:effectLst/>
                <a:uLnTx/>
                <a:uFillTx/>
                <a:latin typeface="Calibri"/>
                <a:ea typeface="+mj-ea"/>
                <a:cs typeface="+mj-cs"/>
              </a:rPr>
              <a:t>: </a:t>
            </a:r>
            <a:r>
              <a:rPr kumimoji="0" lang="nb-NO" sz="2800" b="0" i="0" u="none" strike="noStrike" kern="1200" cap="none" spc="0" normalizeH="0" baseline="0" noProof="0" dirty="0" err="1">
                <a:ln>
                  <a:noFill/>
                </a:ln>
                <a:solidFill>
                  <a:srgbClr val="22A7E5"/>
                </a:solidFill>
                <a:effectLst/>
                <a:uLnTx/>
                <a:uFillTx/>
                <a:latin typeface="Calibri"/>
                <a:ea typeface="+mj-ea"/>
                <a:cs typeface="+mj-cs"/>
              </a:rPr>
              <a:t>Feature</a:t>
            </a:r>
            <a:r>
              <a:rPr kumimoji="0" lang="nb-NO" sz="2800" b="0" i="0" u="none" strike="noStrike" kern="1200" cap="none" spc="0" normalizeH="0" baseline="0" noProof="0" dirty="0">
                <a:ln>
                  <a:noFill/>
                </a:ln>
                <a:solidFill>
                  <a:srgbClr val="22A7E5"/>
                </a:solidFill>
                <a:effectLst/>
                <a:uLnTx/>
                <a:uFillTx/>
                <a:latin typeface="Calibri"/>
                <a:ea typeface="+mj-ea"/>
                <a:cs typeface="+mj-cs"/>
              </a:rPr>
              <a:t> </a:t>
            </a:r>
            <a:r>
              <a:rPr kumimoji="0" lang="nb-NO" sz="2800" b="0" i="0" u="none" strike="noStrike" kern="1200" cap="none" spc="0" normalizeH="0" baseline="0" noProof="0" dirty="0" err="1">
                <a:ln>
                  <a:noFill/>
                </a:ln>
                <a:solidFill>
                  <a:srgbClr val="22A7E5"/>
                </a:solidFill>
                <a:effectLst/>
                <a:uLnTx/>
                <a:uFillTx/>
                <a:latin typeface="Calibri"/>
                <a:ea typeface="+mj-ea"/>
                <a:cs typeface="+mj-cs"/>
              </a:rPr>
              <a:t>engineering</a:t>
            </a:r>
            <a:endParaRPr kumimoji="0" lang="nb-NO" sz="2800" b="0" i="0" u="none" strike="noStrike" kern="1200" cap="none" spc="0" normalizeH="0" baseline="0" noProof="0" dirty="0">
              <a:ln>
                <a:noFill/>
              </a:ln>
              <a:solidFill>
                <a:srgbClr val="22A7E5"/>
              </a:solidFill>
              <a:effectLst/>
              <a:uLnTx/>
              <a:uFillTx/>
              <a:latin typeface="Calibri"/>
              <a:ea typeface="+mj-ea"/>
              <a:cs typeface="+mj-cs"/>
            </a:endParaRPr>
          </a:p>
        </p:txBody>
      </p:sp>
      <p:pic>
        <p:nvPicPr>
          <p:cNvPr id="7" name="Picture 6">
            <a:extLst>
              <a:ext uri="{FF2B5EF4-FFF2-40B4-BE49-F238E27FC236}">
                <a16:creationId xmlns:a16="http://schemas.microsoft.com/office/drawing/2014/main" id="{4CF59DCE-8899-BD4D-924C-5CC5F7A493B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b="-159"/>
          <a:stretch/>
        </p:blipFill>
        <p:spPr>
          <a:xfrm>
            <a:off x="9342356" y="-10973"/>
            <a:ext cx="2886038" cy="6879945"/>
          </a:xfrm>
          <a:prstGeom prst="rect">
            <a:avLst/>
          </a:prstGeom>
        </p:spPr>
      </p:pic>
      <p:pic>
        <p:nvPicPr>
          <p:cNvPr id="11" name="sinteflogo">
            <a:extLst>
              <a:ext uri="{FF2B5EF4-FFF2-40B4-BE49-F238E27FC236}">
                <a16:creationId xmlns:a16="http://schemas.microsoft.com/office/drawing/2014/main" id="{BC0186AC-1D92-B94A-BE5A-192D216D4EA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793051" y="6255782"/>
            <a:ext cx="981013" cy="214063"/>
          </a:xfrm>
          <a:prstGeom prst="rect">
            <a:avLst/>
          </a:prstGeom>
        </p:spPr>
      </p:pic>
      <p:sp>
        <p:nvSpPr>
          <p:cNvPr id="10" name="TextBox 9">
            <a:extLst>
              <a:ext uri="{FF2B5EF4-FFF2-40B4-BE49-F238E27FC236}">
                <a16:creationId xmlns:a16="http://schemas.microsoft.com/office/drawing/2014/main" id="{78558F56-242B-374C-B7C7-52601464EE24}"/>
              </a:ext>
            </a:extLst>
          </p:cNvPr>
          <p:cNvSpPr txBox="1"/>
          <p:nvPr/>
        </p:nvSpPr>
        <p:spPr>
          <a:xfrm>
            <a:off x="10793051" y="6503964"/>
            <a:ext cx="1456040" cy="307777"/>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err="1">
                <a:ln>
                  <a:noFill/>
                </a:ln>
                <a:solidFill>
                  <a:prstClr val="white">
                    <a:lumMod val="65000"/>
                    <a:lumOff val="35000"/>
                  </a:prstClr>
                </a:solidFill>
                <a:effectLst/>
                <a:uLnTx/>
                <a:uFillTx/>
                <a:latin typeface="Calibri"/>
                <a:ea typeface="+mn-ea"/>
                <a:cs typeface="+mn-cs"/>
              </a:rPr>
              <a:t>Technobleak.com</a:t>
            </a:r>
            <a:endParaRPr kumimoji="0" lang="en-AU" sz="1400" b="0" i="0" u="none" strike="noStrike" kern="1200" cap="none" spc="0" normalizeH="0" baseline="0" noProof="0" dirty="0">
              <a:ln>
                <a:noFill/>
              </a:ln>
              <a:solidFill>
                <a:prstClr val="white">
                  <a:lumMod val="65000"/>
                  <a:lumOff val="35000"/>
                </a:prstClr>
              </a:solidFill>
              <a:effectLst/>
              <a:uLnTx/>
              <a:uFillTx/>
              <a:latin typeface="Calibri"/>
              <a:ea typeface="+mn-ea"/>
              <a:cs typeface="+mn-cs"/>
            </a:endParaRPr>
          </a:p>
        </p:txBody>
      </p:sp>
      <p:pic>
        <p:nvPicPr>
          <p:cNvPr id="12" name="Picture 11">
            <a:extLst>
              <a:ext uri="{FF2B5EF4-FFF2-40B4-BE49-F238E27FC236}">
                <a16:creationId xmlns:a16="http://schemas.microsoft.com/office/drawing/2014/main" id="{5E3EF3CC-1AB4-FD4B-8CF0-14A010EE0B7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5400000">
            <a:off x="10272706" y="2588235"/>
            <a:ext cx="1040690" cy="2601724"/>
          </a:xfrm>
          <a:prstGeom prst="rect">
            <a:avLst/>
          </a:prstGeom>
          <a:ln>
            <a:noFill/>
          </a:ln>
          <a:effectLst>
            <a:softEdge rad="112500"/>
          </a:effectLst>
        </p:spPr>
      </p:pic>
      <p:grpSp>
        <p:nvGrpSpPr>
          <p:cNvPr id="17" name="Group 16">
            <a:extLst>
              <a:ext uri="{FF2B5EF4-FFF2-40B4-BE49-F238E27FC236}">
                <a16:creationId xmlns:a16="http://schemas.microsoft.com/office/drawing/2014/main" id="{1BB7B2AF-A1F3-D04D-94DA-61080EB11615}"/>
              </a:ext>
            </a:extLst>
          </p:cNvPr>
          <p:cNvGrpSpPr/>
          <p:nvPr/>
        </p:nvGrpSpPr>
        <p:grpSpPr>
          <a:xfrm>
            <a:off x="7355726" y="-19112"/>
            <a:ext cx="4226248" cy="3027399"/>
            <a:chOff x="5116109" y="266066"/>
            <a:chExt cx="4226248" cy="3027399"/>
          </a:xfrm>
        </p:grpSpPr>
        <p:pic>
          <p:nvPicPr>
            <p:cNvPr id="18" name="Content Placeholder 5">
              <a:extLst>
                <a:ext uri="{FF2B5EF4-FFF2-40B4-BE49-F238E27FC236}">
                  <a16:creationId xmlns:a16="http://schemas.microsoft.com/office/drawing/2014/main" id="{66857F95-C309-3041-A7CB-9F07A9C7D86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16109" y="266066"/>
              <a:ext cx="4226248" cy="3027399"/>
            </a:xfrm>
            <a:prstGeom prst="rect">
              <a:avLst/>
            </a:prstGeom>
          </p:spPr>
        </p:pic>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76F20D5E-C88E-7C47-B929-F7CD0E9B4FA4}"/>
                    </a:ext>
                  </a:extLst>
                </p14:cNvPr>
                <p14:cNvContentPartPr/>
                <p14:nvPr/>
              </p14:nvContentPartPr>
              <p14:xfrm>
                <a:off x="6459453" y="1958642"/>
                <a:ext cx="117360" cy="117360"/>
              </p14:xfrm>
            </p:contentPart>
          </mc:Choice>
          <mc:Fallback xmlns="">
            <p:pic>
              <p:nvPicPr>
                <p:cNvPr id="19" name="Ink 18">
                  <a:extLst>
                    <a:ext uri="{FF2B5EF4-FFF2-40B4-BE49-F238E27FC236}">
                      <a16:creationId xmlns:a16="http://schemas.microsoft.com/office/drawing/2014/main" id="{76F20D5E-C88E-7C47-B929-F7CD0E9B4FA4}"/>
                    </a:ext>
                  </a:extLst>
                </p:cNvPr>
                <p:cNvPicPr/>
                <p:nvPr/>
              </p:nvPicPr>
              <p:blipFill>
                <a:blip r:embed="rId9"/>
                <a:stretch>
                  <a:fillRect/>
                </a:stretch>
              </p:blipFill>
              <p:spPr>
                <a:xfrm>
                  <a:off x="6450425" y="1949670"/>
                  <a:ext cx="135054" cy="134946"/>
                </a:xfrm>
                <a:prstGeom prst="rect">
                  <a:avLst/>
                </a:prstGeom>
              </p:spPr>
            </p:pic>
          </mc:Fallback>
        </mc:AlternateContent>
      </p:grpSp>
      <p:pic>
        <p:nvPicPr>
          <p:cNvPr id="14" name="Picture 13">
            <a:extLst>
              <a:ext uri="{FF2B5EF4-FFF2-40B4-BE49-F238E27FC236}">
                <a16:creationId xmlns:a16="http://schemas.microsoft.com/office/drawing/2014/main" id="{BEC45525-7981-4C43-B8B7-9695C0D0630E}"/>
              </a:ext>
            </a:extLst>
          </p:cNvPr>
          <p:cNvPicPr>
            <a:picLocks noChangeAspect="1"/>
          </p:cNvPicPr>
          <p:nvPr/>
        </p:nvPicPr>
        <p:blipFill>
          <a:blip r:embed="rId10"/>
          <a:stretch>
            <a:fillRect/>
          </a:stretch>
        </p:blipFill>
        <p:spPr>
          <a:xfrm>
            <a:off x="887704" y="5512440"/>
            <a:ext cx="6120000" cy="850373"/>
          </a:xfrm>
          <a:prstGeom prst="rect">
            <a:avLst/>
          </a:prstGeom>
        </p:spPr>
      </p:pic>
      <p:pic>
        <p:nvPicPr>
          <p:cNvPr id="15" name="Picture 14">
            <a:extLst>
              <a:ext uri="{FF2B5EF4-FFF2-40B4-BE49-F238E27FC236}">
                <a16:creationId xmlns:a16="http://schemas.microsoft.com/office/drawing/2014/main" id="{679CE8CB-837C-4A42-B905-506813C7A0AF}"/>
              </a:ext>
            </a:extLst>
          </p:cNvPr>
          <p:cNvPicPr>
            <a:picLocks noChangeAspect="1"/>
          </p:cNvPicPr>
          <p:nvPr/>
        </p:nvPicPr>
        <p:blipFill>
          <a:blip r:embed="rId11"/>
          <a:stretch>
            <a:fillRect/>
          </a:stretch>
        </p:blipFill>
        <p:spPr>
          <a:xfrm>
            <a:off x="887704" y="4831189"/>
            <a:ext cx="6120000" cy="850373"/>
          </a:xfrm>
          <a:prstGeom prst="rect">
            <a:avLst/>
          </a:prstGeom>
        </p:spPr>
      </p:pic>
      <p:pic>
        <p:nvPicPr>
          <p:cNvPr id="16" name="Picture 15">
            <a:extLst>
              <a:ext uri="{FF2B5EF4-FFF2-40B4-BE49-F238E27FC236}">
                <a16:creationId xmlns:a16="http://schemas.microsoft.com/office/drawing/2014/main" id="{0EBC6D53-D779-F349-87E5-F9BB5EFD1066}"/>
              </a:ext>
            </a:extLst>
          </p:cNvPr>
          <p:cNvPicPr>
            <a:picLocks noChangeAspect="1"/>
          </p:cNvPicPr>
          <p:nvPr/>
        </p:nvPicPr>
        <p:blipFill>
          <a:blip r:embed="rId12"/>
          <a:stretch>
            <a:fillRect/>
          </a:stretch>
        </p:blipFill>
        <p:spPr>
          <a:xfrm>
            <a:off x="887704" y="4149938"/>
            <a:ext cx="6120000" cy="850372"/>
          </a:xfrm>
          <a:prstGeom prst="rect">
            <a:avLst/>
          </a:prstGeom>
        </p:spPr>
      </p:pic>
      <p:pic>
        <p:nvPicPr>
          <p:cNvPr id="21" name="Picture 20">
            <a:extLst>
              <a:ext uri="{FF2B5EF4-FFF2-40B4-BE49-F238E27FC236}">
                <a16:creationId xmlns:a16="http://schemas.microsoft.com/office/drawing/2014/main" id="{5137B959-25B8-8A46-BC77-2C5CAC10D270}"/>
              </a:ext>
            </a:extLst>
          </p:cNvPr>
          <p:cNvPicPr>
            <a:picLocks noChangeAspect="1"/>
          </p:cNvPicPr>
          <p:nvPr/>
        </p:nvPicPr>
        <p:blipFill>
          <a:blip r:embed="rId13"/>
          <a:stretch>
            <a:fillRect/>
          </a:stretch>
        </p:blipFill>
        <p:spPr>
          <a:xfrm>
            <a:off x="887704" y="3463910"/>
            <a:ext cx="6120000" cy="850373"/>
          </a:xfrm>
          <a:prstGeom prst="rect">
            <a:avLst/>
          </a:prstGeom>
        </p:spPr>
      </p:pic>
      <p:pic>
        <p:nvPicPr>
          <p:cNvPr id="20" name="Picture 19">
            <a:extLst>
              <a:ext uri="{FF2B5EF4-FFF2-40B4-BE49-F238E27FC236}">
                <a16:creationId xmlns:a16="http://schemas.microsoft.com/office/drawing/2014/main" id="{D22879F2-E686-C64E-A7E7-723CC4017BE0}"/>
              </a:ext>
            </a:extLst>
          </p:cNvPr>
          <p:cNvPicPr>
            <a:picLocks noChangeAspect="1"/>
          </p:cNvPicPr>
          <p:nvPr/>
        </p:nvPicPr>
        <p:blipFill>
          <a:blip r:embed="rId14"/>
          <a:stretch>
            <a:fillRect/>
          </a:stretch>
        </p:blipFill>
        <p:spPr>
          <a:xfrm>
            <a:off x="887704" y="2788042"/>
            <a:ext cx="6120000" cy="850373"/>
          </a:xfrm>
          <a:prstGeom prst="rect">
            <a:avLst/>
          </a:prstGeom>
        </p:spPr>
      </p:pic>
      <p:pic>
        <p:nvPicPr>
          <p:cNvPr id="9" name="Picture 8">
            <a:extLst>
              <a:ext uri="{FF2B5EF4-FFF2-40B4-BE49-F238E27FC236}">
                <a16:creationId xmlns:a16="http://schemas.microsoft.com/office/drawing/2014/main" id="{12B72EDA-49BD-244E-B412-3912EA72C79E}"/>
              </a:ext>
            </a:extLst>
          </p:cNvPr>
          <p:cNvPicPr>
            <a:picLocks noChangeAspect="1"/>
          </p:cNvPicPr>
          <p:nvPr/>
        </p:nvPicPr>
        <p:blipFill>
          <a:blip r:embed="rId15"/>
          <a:stretch>
            <a:fillRect/>
          </a:stretch>
        </p:blipFill>
        <p:spPr>
          <a:xfrm>
            <a:off x="887704" y="2115692"/>
            <a:ext cx="6120000" cy="850373"/>
          </a:xfrm>
          <a:prstGeom prst="rect">
            <a:avLst/>
          </a:prstGeom>
        </p:spPr>
      </p:pic>
      <p:sp>
        <p:nvSpPr>
          <p:cNvPr id="22" name="Rectangle 21">
            <a:extLst>
              <a:ext uri="{FF2B5EF4-FFF2-40B4-BE49-F238E27FC236}">
                <a16:creationId xmlns:a16="http://schemas.microsoft.com/office/drawing/2014/main" id="{A96EC42F-0DBF-154D-A328-35B35BDA300E}"/>
              </a:ext>
            </a:extLst>
          </p:cNvPr>
          <p:cNvSpPr/>
          <p:nvPr/>
        </p:nvSpPr>
        <p:spPr>
          <a:xfrm>
            <a:off x="887704" y="2122416"/>
            <a:ext cx="6407325" cy="163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AU" sz="1799" b="0" i="0" u="none" strike="noStrike" kern="1200" cap="none" spc="0" normalizeH="0" baseline="0" noProof="0">
              <a:ln>
                <a:noFill/>
              </a:ln>
              <a:solidFill>
                <a:prstClr val="white"/>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404358FB-0D90-0642-B44B-56FDEB5EE97D}"/>
              </a:ext>
            </a:extLst>
          </p:cNvPr>
          <p:cNvSpPr txBox="1"/>
          <p:nvPr/>
        </p:nvSpPr>
        <p:spPr>
          <a:xfrm>
            <a:off x="4864003" y="6255782"/>
            <a:ext cx="2242345" cy="307777"/>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prstClr val="white">
                    <a:lumMod val="75000"/>
                  </a:prstClr>
                </a:solidFill>
                <a:effectLst/>
                <a:uLnTx/>
                <a:uFillTx/>
                <a:latin typeface="Calibri"/>
                <a:ea typeface="+mn-ea"/>
                <a:cs typeface="+mn-cs"/>
              </a:rPr>
              <a:t>Riemer-</a:t>
            </a:r>
            <a:r>
              <a:rPr kumimoji="0" lang="en-AU" sz="1400" b="0" i="0" u="none" strike="noStrike" kern="1200" cap="none" spc="0" normalizeH="0" baseline="0" noProof="0" dirty="0" err="1">
                <a:ln>
                  <a:noFill/>
                </a:ln>
                <a:solidFill>
                  <a:prstClr val="white">
                    <a:lumMod val="75000"/>
                  </a:prstClr>
                </a:solidFill>
                <a:effectLst/>
                <a:uLnTx/>
                <a:uFillTx/>
                <a:latin typeface="Calibri"/>
                <a:ea typeface="+mn-ea"/>
                <a:cs typeface="+mn-cs"/>
              </a:rPr>
              <a:t>Sørensen</a:t>
            </a:r>
            <a:r>
              <a:rPr kumimoji="0" lang="en-AU" sz="1400" b="0" i="0" u="none" strike="noStrike" kern="1200" cap="none" spc="0" normalizeH="0" baseline="0" noProof="0" dirty="0">
                <a:ln>
                  <a:noFill/>
                </a:ln>
                <a:solidFill>
                  <a:prstClr val="white">
                    <a:lumMod val="75000"/>
                  </a:prstClr>
                </a:solidFill>
                <a:effectLst/>
                <a:uLnTx/>
                <a:uFillTx/>
                <a:latin typeface="Calibri"/>
                <a:ea typeface="+mn-ea"/>
                <a:cs typeface="+mn-cs"/>
              </a:rPr>
              <a:t> et al. 2019</a:t>
            </a:r>
          </a:p>
        </p:txBody>
      </p:sp>
    </p:spTree>
    <p:extLst>
      <p:ext uri="{BB962C8B-B14F-4D97-AF65-F5344CB8AC3E}">
        <p14:creationId xmlns:p14="http://schemas.microsoft.com/office/powerpoint/2010/main" val="2524957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46EE2AE0-BB9A-4310-A40D-DCC692FA880C}"/>
              </a:ext>
            </a:extLst>
          </p:cNvPr>
          <p:cNvSpPr>
            <a:spLocks noGrp="1"/>
          </p:cNvSpPr>
          <p:nvPr>
            <p:ph sz="half" idx="2"/>
          </p:nvPr>
        </p:nvSpPr>
        <p:spPr>
          <a:xfrm>
            <a:off x="6715276" y="2700338"/>
            <a:ext cx="4986948" cy="3420428"/>
          </a:xfrm>
        </p:spPr>
        <p:txBody>
          <a:bodyPr/>
          <a:lstStyle/>
          <a:p>
            <a:endParaRPr lang="en-US"/>
          </a:p>
        </p:txBody>
      </p:sp>
      <p:sp>
        <p:nvSpPr>
          <p:cNvPr id="2" name="Title 1">
            <a:extLst>
              <a:ext uri="{FF2B5EF4-FFF2-40B4-BE49-F238E27FC236}">
                <a16:creationId xmlns:a16="http://schemas.microsoft.com/office/drawing/2014/main" id="{0716CC94-9602-ED46-B3E9-C1BD74DFD7F3}"/>
              </a:ext>
            </a:extLst>
          </p:cNvPr>
          <p:cNvSpPr>
            <a:spLocks noGrp="1"/>
          </p:cNvSpPr>
          <p:nvPr>
            <p:ph type="title"/>
          </p:nvPr>
        </p:nvSpPr>
        <p:spPr>
          <a:xfrm>
            <a:off x="6715276" y="907674"/>
            <a:ext cx="4986948" cy="1344716"/>
          </a:xfrm>
        </p:spPr>
        <p:txBody>
          <a:bodyPr anchor="ctr">
            <a:normAutofit/>
          </a:bodyPr>
          <a:lstStyle/>
          <a:p>
            <a:r>
              <a:rPr lang="en-AU" dirty="0"/>
              <a:t>Give an example of informative features</a:t>
            </a:r>
          </a:p>
        </p:txBody>
      </p:sp>
      <p:pic>
        <p:nvPicPr>
          <p:cNvPr id="3" name="Content Placeholder 2">
            <a:extLst>
              <a:ext uri="{FF2B5EF4-FFF2-40B4-BE49-F238E27FC236}">
                <a16:creationId xmlns:a16="http://schemas.microsoft.com/office/drawing/2014/main" id="{EFE6D967-70B6-F04E-AD3E-BE289C2CA6C3}"/>
              </a:ext>
            </a:extLst>
          </p:cNvPr>
          <p:cNvPicPr>
            <a:picLocks noGrp="1" noChangeAspect="1"/>
          </p:cNvPicPr>
          <p:nvPr>
            <p:ph type="pic" sz="quarter" idx="13"/>
          </p:nvPr>
        </p:nvPicPr>
        <p:blipFill rotWithShape="1">
          <a:blip r:embed="rId3"/>
          <a:stretch/>
        </p:blipFill>
        <p:spPr>
          <a:xfrm>
            <a:off x="760636" y="0"/>
            <a:ext cx="4578287" cy="6858858"/>
          </a:xfrm>
          <a:noFill/>
        </p:spPr>
      </p:pic>
      <p:sp>
        <p:nvSpPr>
          <p:cNvPr id="4" name="Slide Number Placeholder 3">
            <a:extLst>
              <a:ext uri="{FF2B5EF4-FFF2-40B4-BE49-F238E27FC236}">
                <a16:creationId xmlns:a16="http://schemas.microsoft.com/office/drawing/2014/main" id="{57936C90-8858-E14B-BBE7-58F65A2FA218}"/>
              </a:ext>
            </a:extLst>
          </p:cNvPr>
          <p:cNvSpPr>
            <a:spLocks noGrp="1"/>
          </p:cNvSpPr>
          <p:nvPr>
            <p:ph type="sldNum" sz="quarter" idx="18"/>
          </p:nvPr>
        </p:nvSpPr>
        <p:spPr>
          <a:xfrm>
            <a:off x="459087" y="6255782"/>
            <a:ext cx="308812" cy="184666"/>
          </a:xfrm>
        </p:spPr>
        <p:txBody>
          <a:bodyPr anchor="ctr">
            <a:normAutofit/>
          </a:bodyPr>
          <a:lstStyle/>
          <a:p>
            <a:pPr marL="0" marR="0" lvl="0" indent="0" algn="l" defTabSz="914263" rtl="0" eaLnBrk="1" fontAlgn="auto" latinLnBrk="0" hangingPunct="1">
              <a:lnSpc>
                <a:spcPct val="100000"/>
              </a:lnSpc>
              <a:spcBef>
                <a:spcPts val="0"/>
              </a:spcBef>
              <a:spcAft>
                <a:spcPts val="600"/>
              </a:spcAft>
              <a:buClrTx/>
              <a:buSzTx/>
              <a:buFontTx/>
              <a:buNone/>
              <a:tabLst/>
              <a:defRPr/>
            </a:pPr>
            <a:fld id="{5751DFAA-887F-4071-8EAD-E8CA316FCF06}" type="slidenum">
              <a:rPr kumimoji="0" lang="en-GB" sz="1200" b="0" i="0" u="none" strike="noStrike" kern="1200" cap="none" spc="0" normalizeH="0" baseline="0" noProof="0" smtClean="0">
                <a:ln>
                  <a:noFill/>
                </a:ln>
                <a:solidFill>
                  <a:srgbClr val="FFFFFF"/>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600"/>
                </a:spcAft>
                <a:buClrTx/>
                <a:buSzTx/>
                <a:buFontTx/>
                <a:buNone/>
                <a:tabLst/>
                <a:defRPr/>
              </a:pPr>
              <a:t>19</a:t>
            </a:fld>
            <a:endParaRPr kumimoji="0" lang="en-GB" sz="1200"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092660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building, black, white, city&#10;&#10;Description automatically generated">
            <a:extLst>
              <a:ext uri="{FF2B5EF4-FFF2-40B4-BE49-F238E27FC236}">
                <a16:creationId xmlns:a16="http://schemas.microsoft.com/office/drawing/2014/main" id="{B71A3798-5527-7B45-AE2F-6E6169A4C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8" y="-390535"/>
            <a:ext cx="12231538" cy="7867103"/>
          </a:xfrm>
          <a:prstGeom prst="rect">
            <a:avLst/>
          </a:prstGeom>
        </p:spPr>
      </p:pic>
      <p:pic>
        <p:nvPicPr>
          <p:cNvPr id="15" name="Picture 14">
            <a:extLst>
              <a:ext uri="{FF2B5EF4-FFF2-40B4-BE49-F238E27FC236}">
                <a16:creationId xmlns:a16="http://schemas.microsoft.com/office/drawing/2014/main" id="{D3FC91AE-2215-6A4A-ABB4-822DAC817845}"/>
              </a:ext>
            </a:extLst>
          </p:cNvPr>
          <p:cNvPicPr>
            <a:picLocks noChangeAspect="1"/>
          </p:cNvPicPr>
          <p:nvPr/>
        </p:nvPicPr>
        <p:blipFill rotWithShape="1">
          <a:blip r:embed="rId4">
            <a:extLst>
              <a:ext uri="{28A0092B-C50C-407E-A947-70E740481C1C}">
                <a14:useLocalDpi xmlns:a14="http://schemas.microsoft.com/office/drawing/2010/main" val="0"/>
              </a:ext>
            </a:extLst>
          </a:blip>
          <a:srcRect t="909"/>
          <a:stretch/>
        </p:blipFill>
        <p:spPr>
          <a:xfrm>
            <a:off x="901086" y="-1219"/>
            <a:ext cx="1617807" cy="1790963"/>
          </a:xfrm>
          <a:prstGeom prst="rect">
            <a:avLst/>
          </a:prstGeom>
        </p:spPr>
      </p:pic>
      <p:sp>
        <p:nvSpPr>
          <p:cNvPr id="17" name="Rectangle 16">
            <a:extLst>
              <a:ext uri="{FF2B5EF4-FFF2-40B4-BE49-F238E27FC236}">
                <a16:creationId xmlns:a16="http://schemas.microsoft.com/office/drawing/2014/main" id="{AB03B2A5-6FDF-1845-956C-122D03CD6108}"/>
              </a:ext>
            </a:extLst>
          </p:cNvPr>
          <p:cNvSpPr/>
          <p:nvPr/>
        </p:nvSpPr>
        <p:spPr>
          <a:xfrm>
            <a:off x="7518400" y="-14021"/>
            <a:ext cx="4673599" cy="6872021"/>
          </a:xfrm>
          <a:prstGeom prst="rect">
            <a:avLst/>
          </a:prstGeom>
          <a:gradFill flip="none" rotWithShape="1">
            <a:gsLst>
              <a:gs pos="0">
                <a:srgbClr val="0D1C29">
                  <a:alpha val="0"/>
                </a:srgbClr>
              </a:gs>
              <a:gs pos="60000">
                <a:srgbClr val="0D1C29">
                  <a:alpha val="7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 name="Title 2">
            <a:extLst>
              <a:ext uri="{FF2B5EF4-FFF2-40B4-BE49-F238E27FC236}">
                <a16:creationId xmlns:a16="http://schemas.microsoft.com/office/drawing/2014/main" id="{0265E574-F609-47D0-882E-3C207F479FF2}"/>
              </a:ext>
            </a:extLst>
          </p:cNvPr>
          <p:cNvSpPr>
            <a:spLocks noGrp="1"/>
          </p:cNvSpPr>
          <p:nvPr>
            <p:ph type="ctrTitle"/>
          </p:nvPr>
        </p:nvSpPr>
        <p:spPr>
          <a:xfrm>
            <a:off x="4407696" y="2801905"/>
            <a:ext cx="6769286" cy="3258911"/>
          </a:xfrm>
        </p:spPr>
        <p:txBody>
          <a:bodyPr/>
          <a:lstStyle/>
          <a:p>
            <a:r>
              <a:rPr lang="nb-NO" sz="4800" dirty="0" err="1"/>
              <a:t>Physics</a:t>
            </a:r>
            <a:r>
              <a:rPr lang="nb-NO" sz="4800" dirty="0"/>
              <a:t> and </a:t>
            </a:r>
            <a:r>
              <a:rPr lang="nb-NO" sz="4800" dirty="0" err="1"/>
              <a:t>machine</a:t>
            </a:r>
            <a:r>
              <a:rPr lang="nb-NO" sz="4800" dirty="0"/>
              <a:t> </a:t>
            </a:r>
            <a:r>
              <a:rPr lang="nb-NO" sz="4800" dirty="0" err="1"/>
              <a:t>learning</a:t>
            </a:r>
            <a:endParaRPr lang="nb-NO" b="1" dirty="0"/>
          </a:p>
        </p:txBody>
      </p:sp>
      <p:sp>
        <p:nvSpPr>
          <p:cNvPr id="4" name="Text Placeholder 3">
            <a:extLst>
              <a:ext uri="{FF2B5EF4-FFF2-40B4-BE49-F238E27FC236}">
                <a16:creationId xmlns:a16="http://schemas.microsoft.com/office/drawing/2014/main" id="{4A0FB577-DDDB-436E-B902-788A715D2FAE}"/>
              </a:ext>
            </a:extLst>
          </p:cNvPr>
          <p:cNvSpPr>
            <a:spLocks noGrp="1"/>
          </p:cNvSpPr>
          <p:nvPr>
            <p:ph type="body" sz="quarter" idx="13"/>
          </p:nvPr>
        </p:nvSpPr>
        <p:spPr>
          <a:xfrm>
            <a:off x="4818166" y="5178320"/>
            <a:ext cx="5277304" cy="656334"/>
          </a:xfrm>
        </p:spPr>
        <p:txBody>
          <a:bodyPr/>
          <a:lstStyle/>
          <a:p>
            <a:r>
              <a:rPr lang="nb-NO" b="1" dirty="0"/>
              <a:t>Signe </a:t>
            </a:r>
            <a:r>
              <a:rPr lang="nb-NO" b="1" dirty="0" err="1"/>
              <a:t>Riemer</a:t>
            </a:r>
            <a:r>
              <a:rPr lang="nb-NO" b="1" dirty="0"/>
              <a:t>-Sørensen, Analytics and AI, SINTEF Digital</a:t>
            </a:r>
          </a:p>
        </p:txBody>
      </p:sp>
      <p:pic>
        <p:nvPicPr>
          <p:cNvPr id="12" name="Picture 11">
            <a:extLst>
              <a:ext uri="{FF2B5EF4-FFF2-40B4-BE49-F238E27FC236}">
                <a16:creationId xmlns:a16="http://schemas.microsoft.com/office/drawing/2014/main" id="{2F17F2FE-05CC-2F4F-97EC-7E64477B579C}"/>
              </a:ext>
            </a:extLst>
          </p:cNvPr>
          <p:cNvPicPr>
            <a:picLocks noChangeAspect="1"/>
          </p:cNvPicPr>
          <p:nvPr/>
        </p:nvPicPr>
        <p:blipFill rotWithShape="1">
          <a:blip r:embed="rId4">
            <a:extLst>
              <a:ext uri="{28A0092B-C50C-407E-A947-70E740481C1C}">
                <a14:useLocalDpi xmlns:a14="http://schemas.microsoft.com/office/drawing/2010/main" val="0"/>
              </a:ext>
            </a:extLst>
          </a:blip>
          <a:srcRect t="909"/>
          <a:stretch/>
        </p:blipFill>
        <p:spPr>
          <a:xfrm>
            <a:off x="901087" y="0"/>
            <a:ext cx="1617807" cy="1790963"/>
          </a:xfrm>
          <a:prstGeom prst="rect">
            <a:avLst/>
          </a:prstGeom>
        </p:spPr>
      </p:pic>
    </p:spTree>
    <p:extLst>
      <p:ext uri="{BB962C8B-B14F-4D97-AF65-F5344CB8AC3E}">
        <p14:creationId xmlns:p14="http://schemas.microsoft.com/office/powerpoint/2010/main" val="4137677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C9A992-EB43-7D64-B422-F9C2580A440A}"/>
              </a:ext>
            </a:extLst>
          </p:cNvPr>
          <p:cNvSpPr>
            <a:spLocks noGrp="1"/>
          </p:cNvSpPr>
          <p:nvPr>
            <p:ph type="title"/>
          </p:nvPr>
        </p:nvSpPr>
        <p:spPr/>
        <p:txBody>
          <a:bodyPr/>
          <a:lstStyle/>
          <a:p>
            <a:r>
              <a:rPr lang="en-NO" dirty="0"/>
              <a:t>Learning bias</a:t>
            </a:r>
          </a:p>
        </p:txBody>
      </p:sp>
      <p:sp>
        <p:nvSpPr>
          <p:cNvPr id="3" name="Footer Placeholder 2">
            <a:extLst>
              <a:ext uri="{FF2B5EF4-FFF2-40B4-BE49-F238E27FC236}">
                <a16:creationId xmlns:a16="http://schemas.microsoft.com/office/drawing/2014/main" id="{EDC87662-1DFB-3C84-485C-6717D79C35BE}"/>
              </a:ext>
            </a:extLst>
          </p:cNvPr>
          <p:cNvSpPr>
            <a:spLocks noGrp="1"/>
          </p:cNvSpPr>
          <p:nvPr>
            <p:ph type="ftr" sz="quarter" idx="11"/>
          </p:nvPr>
        </p:nvSpPr>
        <p:spPr/>
        <p:txBody>
          <a:bodyPr/>
          <a:lstStyle/>
          <a:p>
            <a:r>
              <a:rPr lang="nb-NO" sz="1400"/>
              <a:t>Teknologi for et bedre samfunn</a:t>
            </a:r>
          </a:p>
        </p:txBody>
      </p:sp>
      <p:sp>
        <p:nvSpPr>
          <p:cNvPr id="5" name="Text Placeholder 4">
            <a:extLst>
              <a:ext uri="{FF2B5EF4-FFF2-40B4-BE49-F238E27FC236}">
                <a16:creationId xmlns:a16="http://schemas.microsoft.com/office/drawing/2014/main" id="{DBA65331-B2CD-C2A8-1E58-F87D735C35B1}"/>
              </a:ext>
            </a:extLst>
          </p:cNvPr>
          <p:cNvSpPr>
            <a:spLocks noGrp="1"/>
          </p:cNvSpPr>
          <p:nvPr>
            <p:ph type="body" sz="quarter" idx="12"/>
          </p:nvPr>
        </p:nvSpPr>
        <p:spPr>
          <a:xfrm>
            <a:off x="758190" y="2259018"/>
            <a:ext cx="8014336" cy="3910012"/>
          </a:xfrm>
        </p:spPr>
        <p:txBody>
          <a:bodyPr/>
          <a:lstStyle/>
          <a:p>
            <a:pPr marL="395605" indent="-215900"/>
            <a:r>
              <a:rPr lang="en-NO" dirty="0"/>
              <a:t>Modify loss function to account for physics (physics informed neural networks)</a:t>
            </a:r>
            <a:endParaRPr lang="en-US" dirty="0"/>
          </a:p>
          <a:p>
            <a:pPr marL="395605" indent="-215900"/>
            <a:r>
              <a:rPr lang="en-NO" dirty="0"/>
              <a:t>Very general and flexible, easy to implement</a:t>
            </a:r>
            <a:endParaRPr lang="en-NO" dirty="0">
              <a:cs typeface="Calibri"/>
            </a:endParaRPr>
          </a:p>
          <a:p>
            <a:pPr marL="395605" indent="-215900"/>
            <a:r>
              <a:rPr lang="en-NO" dirty="0"/>
              <a:t>No guarantees</a:t>
            </a:r>
            <a:endParaRPr lang="en-NO" dirty="0">
              <a:cs typeface="Calibri"/>
            </a:endParaRPr>
          </a:p>
          <a:p>
            <a:pPr marL="395605" indent="-215900"/>
            <a:r>
              <a:rPr lang="en-NO" dirty="0"/>
              <a:t>May add additional hyperparameters to the problem</a:t>
            </a:r>
          </a:p>
          <a:p>
            <a:endParaRPr lang="en-NO" dirty="0"/>
          </a:p>
        </p:txBody>
      </p:sp>
      <p:pic>
        <p:nvPicPr>
          <p:cNvPr id="2" name="Picture 1" descr="Diagram&#10;&#10;Description automatically generated">
            <a:extLst>
              <a:ext uri="{FF2B5EF4-FFF2-40B4-BE49-F238E27FC236}">
                <a16:creationId xmlns:a16="http://schemas.microsoft.com/office/drawing/2014/main" id="{55DC1013-8835-0BE1-D039-B6492B108242}"/>
              </a:ext>
            </a:extLst>
          </p:cNvPr>
          <p:cNvPicPr>
            <a:picLocks noChangeAspect="1"/>
          </p:cNvPicPr>
          <p:nvPr/>
        </p:nvPicPr>
        <p:blipFill rotWithShape="1">
          <a:blip r:embed="rId2">
            <a:extLst>
              <a:ext uri="{28A0092B-C50C-407E-A947-70E740481C1C}">
                <a14:useLocalDpi xmlns:a14="http://schemas.microsoft.com/office/drawing/2010/main" val="0"/>
              </a:ext>
            </a:extLst>
          </a:blip>
          <a:srcRect l="72820" t="6688"/>
          <a:stretch/>
        </p:blipFill>
        <p:spPr>
          <a:xfrm>
            <a:off x="9389139" y="0"/>
            <a:ext cx="2813866" cy="6858000"/>
          </a:xfrm>
          <a:prstGeom prst="rect">
            <a:avLst/>
          </a:prstGeom>
        </p:spPr>
      </p:pic>
    </p:spTree>
    <p:extLst>
      <p:ext uri="{BB962C8B-B14F-4D97-AF65-F5344CB8AC3E}">
        <p14:creationId xmlns:p14="http://schemas.microsoft.com/office/powerpoint/2010/main" val="1281587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07AF0DA-2337-FA6D-44FA-8792F654721B}"/>
              </a:ext>
            </a:extLst>
          </p:cNvPr>
          <p:cNvSpPr>
            <a:spLocks noGrp="1"/>
          </p:cNvSpPr>
          <p:nvPr>
            <p:ph type="pic" sz="quarter" idx="16"/>
          </p:nvPr>
        </p:nvSpPr>
        <p:spPr/>
      </p:sp>
      <p:sp>
        <p:nvSpPr>
          <p:cNvPr id="5" name="Title 4">
            <a:extLst>
              <a:ext uri="{FF2B5EF4-FFF2-40B4-BE49-F238E27FC236}">
                <a16:creationId xmlns:a16="http://schemas.microsoft.com/office/drawing/2014/main" id="{33DEA65A-B4B8-6BAB-9A29-92BE92B3DA4A}"/>
              </a:ext>
            </a:extLst>
          </p:cNvPr>
          <p:cNvSpPr>
            <a:spLocks noGrp="1"/>
          </p:cNvSpPr>
          <p:nvPr>
            <p:ph type="title"/>
          </p:nvPr>
        </p:nvSpPr>
        <p:spPr/>
        <p:txBody>
          <a:bodyPr/>
          <a:lstStyle/>
          <a:p>
            <a:r>
              <a:rPr lang="en-NO" dirty="0"/>
              <a:t>Which model is best, green or orange?</a:t>
            </a:r>
          </a:p>
        </p:txBody>
      </p:sp>
      <p:sp>
        <p:nvSpPr>
          <p:cNvPr id="7" name="Text Placeholder 6">
            <a:extLst>
              <a:ext uri="{FF2B5EF4-FFF2-40B4-BE49-F238E27FC236}">
                <a16:creationId xmlns:a16="http://schemas.microsoft.com/office/drawing/2014/main" id="{61AE08E7-0E4B-8869-CE63-9E22B0F7C755}"/>
              </a:ext>
            </a:extLst>
          </p:cNvPr>
          <p:cNvSpPr>
            <a:spLocks noGrp="1"/>
          </p:cNvSpPr>
          <p:nvPr>
            <p:ph type="body" sz="quarter" idx="17"/>
          </p:nvPr>
        </p:nvSpPr>
        <p:spPr/>
        <p:txBody>
          <a:bodyPr/>
          <a:lstStyle/>
          <a:p>
            <a:pPr marL="0" indent="0">
              <a:buNone/>
            </a:pPr>
            <a:endParaRPr lang="en-NO" dirty="0"/>
          </a:p>
        </p:txBody>
      </p:sp>
      <p:pic>
        <p:nvPicPr>
          <p:cNvPr id="3" name="Picture 2" descr="A graph of a graph of a wave&#10;&#10;Description automatically generated with medium confidence">
            <a:extLst>
              <a:ext uri="{FF2B5EF4-FFF2-40B4-BE49-F238E27FC236}">
                <a16:creationId xmlns:a16="http://schemas.microsoft.com/office/drawing/2014/main" id="{57520E1E-8B70-7845-07D3-BCB86F944E1A}"/>
              </a:ext>
            </a:extLst>
          </p:cNvPr>
          <p:cNvPicPr>
            <a:picLocks noChangeAspect="1"/>
          </p:cNvPicPr>
          <p:nvPr/>
        </p:nvPicPr>
        <p:blipFill rotWithShape="1">
          <a:blip r:embed="rId3">
            <a:extLst>
              <a:ext uri="{28A0092B-C50C-407E-A947-70E740481C1C}">
                <a14:useLocalDpi xmlns:a14="http://schemas.microsoft.com/office/drawing/2010/main" val="0"/>
              </a:ext>
            </a:extLst>
          </a:blip>
          <a:srcRect l="3906" t="6341" r="774" b="3848"/>
          <a:stretch/>
        </p:blipFill>
        <p:spPr>
          <a:xfrm>
            <a:off x="5664426" y="2185910"/>
            <a:ext cx="5980014" cy="3487668"/>
          </a:xfrm>
          <a:prstGeom prst="rect">
            <a:avLst/>
          </a:prstGeom>
        </p:spPr>
      </p:pic>
    </p:spTree>
    <p:extLst>
      <p:ext uri="{BB962C8B-B14F-4D97-AF65-F5344CB8AC3E}">
        <p14:creationId xmlns:p14="http://schemas.microsoft.com/office/powerpoint/2010/main" val="1197725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D187A9AB-728F-D14C-8144-CC0A5FB66050}"/>
              </a:ext>
            </a:extLst>
          </p:cNvPr>
          <p:cNvSpPr txBox="1">
            <a:spLocks/>
          </p:cNvSpPr>
          <p:nvPr/>
        </p:nvSpPr>
        <p:spPr>
          <a:xfrm>
            <a:off x="959760" y="2291430"/>
            <a:ext cx="4142474" cy="1080000"/>
          </a:xfrm>
          <a:prstGeom prst="rect">
            <a:avLst/>
          </a:prstGeom>
        </p:spPr>
        <p:txBody>
          <a:bodyPr vert="horz" lIns="0" tIns="0" rIns="0" bIns="0" rtlCol="0">
            <a:noAutofit/>
          </a:bodyPr>
          <a:lstStyle>
            <a:lvl1pPr marL="396079" indent="-216043" algn="l" defTabSz="914537" rtl="0" eaLnBrk="1" latinLnBrk="0" hangingPunct="1">
              <a:lnSpc>
                <a:spcPct val="110000"/>
              </a:lnSpc>
              <a:spcBef>
                <a:spcPts val="1000"/>
              </a:spcBef>
              <a:buFont typeface="Arial" panose="020B0604020202020204" pitchFamily="34" charset="0"/>
              <a:buChar char="•"/>
              <a:defRPr sz="2400" kern="1200">
                <a:solidFill>
                  <a:schemeClr val="tx2"/>
                </a:solidFill>
                <a:latin typeface="+mn-lt"/>
                <a:ea typeface="+mn-ea"/>
                <a:cs typeface="+mn-cs"/>
              </a:defRPr>
            </a:lvl1pPr>
            <a:lvl2pPr marL="576115" indent="-216043" algn="l" defTabSz="914537" rtl="0" eaLnBrk="1" latinLnBrk="0" hangingPunct="1">
              <a:lnSpc>
                <a:spcPct val="110000"/>
              </a:lnSpc>
              <a:spcBef>
                <a:spcPts val="500"/>
              </a:spcBef>
              <a:buFont typeface="Arial" panose="020B0604020202020204" pitchFamily="34" charset="0"/>
              <a:buChar char="•"/>
              <a:defRPr sz="1800" kern="1200">
                <a:solidFill>
                  <a:schemeClr val="tx2"/>
                </a:solidFill>
                <a:latin typeface="+mn-lt"/>
                <a:ea typeface="+mn-ea"/>
                <a:cs typeface="+mn-cs"/>
              </a:defRPr>
            </a:lvl2pPr>
            <a:lvl3pPr marL="756151" indent="-216043" algn="l" defTabSz="914537"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3pPr>
            <a:lvl4pPr marL="936187"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4pPr>
            <a:lvl5pPr marL="1116223"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977"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246"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514"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783"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6079" marR="0" lvl="0" indent="-216043" algn="l" defTabSz="914537"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nb-NO" sz="2400" b="0" i="0" u="none" strike="noStrike" kern="1200" cap="none" spc="0" normalizeH="0" baseline="0" noProof="0" dirty="0" err="1">
                <a:ln>
                  <a:noFill/>
                </a:ln>
                <a:solidFill>
                  <a:srgbClr val="FFFFFF"/>
                </a:solidFill>
                <a:effectLst/>
                <a:uLnTx/>
                <a:uFillTx/>
                <a:latin typeface="Calibri"/>
                <a:ea typeface="+mn-ea"/>
                <a:cs typeface="+mn-cs"/>
              </a:rPr>
              <a:t>Performance</a:t>
            </a:r>
            <a:r>
              <a:rPr kumimoji="0" lang="nb-NO" sz="2400" b="0" i="0" u="none" strike="noStrike" kern="1200" cap="none" spc="0" normalizeH="0" baseline="0" noProof="0" dirty="0">
                <a:ln>
                  <a:noFill/>
                </a:ln>
                <a:solidFill>
                  <a:srgbClr val="FFFFFF"/>
                </a:solidFill>
                <a:effectLst/>
                <a:uLnTx/>
                <a:uFillTx/>
                <a:latin typeface="Calibri"/>
                <a:ea typeface="+mn-ea"/>
                <a:cs typeface="+mn-cs"/>
              </a:rPr>
              <a:t> </a:t>
            </a:r>
            <a:r>
              <a:rPr kumimoji="0" lang="nb-NO" sz="2400" b="0" i="0" u="none" strike="noStrike" kern="1200" cap="none" spc="0" normalizeH="0" baseline="0" noProof="0" dirty="0" err="1">
                <a:ln>
                  <a:noFill/>
                </a:ln>
                <a:solidFill>
                  <a:srgbClr val="FFFFFF"/>
                </a:solidFill>
                <a:effectLst/>
                <a:uLnTx/>
                <a:uFillTx/>
                <a:latin typeface="Calibri"/>
                <a:ea typeface="+mn-ea"/>
                <a:cs typeface="+mn-cs"/>
              </a:rPr>
              <a:t>measure</a:t>
            </a:r>
            <a:endParaRPr kumimoji="0" lang="nb-NO" sz="2400" b="0" i="0" u="none" strike="noStrike" kern="1200" cap="none" spc="0" normalizeH="0" baseline="0" noProof="0" dirty="0">
              <a:ln>
                <a:noFill/>
              </a:ln>
              <a:solidFill>
                <a:srgbClr val="FFFFFF"/>
              </a:solidFill>
              <a:effectLst/>
              <a:uLnTx/>
              <a:uFillTx/>
              <a:latin typeface="Calibri"/>
              <a:ea typeface="+mn-ea"/>
              <a:cs typeface="+mn-cs"/>
            </a:endParaRPr>
          </a:p>
          <a:p>
            <a:pPr marL="360072" marR="0" lvl="1" indent="0" algn="l" defTabSz="914537" rtl="0" eaLnBrk="1" fontAlgn="auto" latinLnBrk="0" hangingPunct="1">
              <a:lnSpc>
                <a:spcPct val="110000"/>
              </a:lnSpc>
              <a:spcBef>
                <a:spcPts val="500"/>
              </a:spcBef>
              <a:spcAft>
                <a:spcPts val="0"/>
              </a:spcAft>
              <a:buClrTx/>
              <a:buSzTx/>
              <a:buNone/>
              <a:tabLst/>
              <a:defRPr/>
            </a:pPr>
            <a:r>
              <a:rPr kumimoji="0" lang="nb-NO" sz="1800" b="0" i="0" u="none" strike="noStrike" kern="1200" cap="none" spc="0" normalizeH="0" baseline="0" noProof="0" dirty="0" err="1">
                <a:ln>
                  <a:noFill/>
                </a:ln>
                <a:solidFill>
                  <a:srgbClr val="22A7E5"/>
                </a:solidFill>
                <a:effectLst/>
                <a:uLnTx/>
                <a:uFillTx/>
                <a:latin typeface="Calibri"/>
                <a:ea typeface="+mn-ea"/>
                <a:cs typeface="+mn-cs"/>
              </a:rPr>
              <a:t>Accuracy</a:t>
            </a:r>
            <a:r>
              <a:rPr kumimoji="0" lang="nb-NO" sz="1800" b="0" i="0" u="none" strike="noStrike" kern="1200" cap="none" spc="0" normalizeH="0" baseline="0" noProof="0" dirty="0">
                <a:ln>
                  <a:noFill/>
                </a:ln>
                <a:solidFill>
                  <a:srgbClr val="FFFFFF"/>
                </a:solidFill>
                <a:effectLst/>
                <a:uLnTx/>
                <a:uFillTx/>
                <a:latin typeface="Calibri"/>
                <a:ea typeface="+mn-ea"/>
                <a:cs typeface="+mn-cs"/>
              </a:rPr>
              <a:t> + </a:t>
            </a:r>
            <a:r>
              <a:rPr kumimoji="0" lang="nb-NO" sz="1800" b="0" i="0" u="none" strike="noStrike" kern="1200" cap="none" spc="0" normalizeH="0" baseline="0" noProof="0" dirty="0" err="1">
                <a:ln>
                  <a:noFill/>
                </a:ln>
                <a:solidFill>
                  <a:srgbClr val="A4C21F"/>
                </a:solidFill>
                <a:effectLst/>
                <a:uLnTx/>
                <a:uFillTx/>
                <a:latin typeface="Calibri"/>
                <a:ea typeface="+mn-ea"/>
                <a:cs typeface="+mn-cs"/>
              </a:rPr>
              <a:t>consistency</a:t>
            </a:r>
            <a:endParaRPr kumimoji="0" lang="nb-NO" sz="1800" b="0" i="0" u="none" strike="noStrike" kern="1200" cap="none" spc="0" normalizeH="0" baseline="0" noProof="0" dirty="0">
              <a:ln>
                <a:noFill/>
              </a:ln>
              <a:solidFill>
                <a:srgbClr val="A4C21F"/>
              </a:solidFill>
              <a:effectLst/>
              <a:uLnTx/>
              <a:uFillTx/>
              <a:latin typeface="Calibri"/>
              <a:ea typeface="+mn-ea"/>
              <a:cs typeface="+mn-cs"/>
            </a:endParaRPr>
          </a:p>
        </p:txBody>
      </p:sp>
      <p:sp>
        <p:nvSpPr>
          <p:cNvPr id="2" name="Title 1">
            <a:extLst>
              <a:ext uri="{FF2B5EF4-FFF2-40B4-BE49-F238E27FC236}">
                <a16:creationId xmlns:a16="http://schemas.microsoft.com/office/drawing/2014/main" id="{852CFB69-678D-1E42-848A-9FD2994B2A77}"/>
              </a:ext>
            </a:extLst>
          </p:cNvPr>
          <p:cNvSpPr>
            <a:spLocks noGrp="1"/>
          </p:cNvSpPr>
          <p:nvPr>
            <p:ph type="title"/>
          </p:nvPr>
        </p:nvSpPr>
        <p:spPr>
          <a:xfrm>
            <a:off x="954182" y="884071"/>
            <a:ext cx="9001711" cy="934411"/>
          </a:xfrm>
        </p:spPr>
        <p:txBody>
          <a:bodyPr/>
          <a:lstStyle/>
          <a:p>
            <a:r>
              <a:rPr lang="nb-NO" dirty="0" err="1"/>
              <a:t>Theory</a:t>
            </a:r>
            <a:r>
              <a:rPr lang="nb-NO" dirty="0"/>
              <a:t> </a:t>
            </a:r>
            <a:r>
              <a:rPr lang="nb-NO" dirty="0" err="1"/>
              <a:t>guided</a:t>
            </a:r>
            <a:r>
              <a:rPr lang="nb-NO" dirty="0"/>
              <a:t> </a:t>
            </a:r>
            <a:r>
              <a:rPr lang="nb-NO" dirty="0" err="1"/>
              <a:t>models</a:t>
            </a:r>
            <a:endParaRPr lang="nb-NO" dirty="0"/>
          </a:p>
        </p:txBody>
      </p:sp>
      <p:sp>
        <p:nvSpPr>
          <p:cNvPr id="19" name="Content Placeholder 2">
            <a:extLst>
              <a:ext uri="{FF2B5EF4-FFF2-40B4-BE49-F238E27FC236}">
                <a16:creationId xmlns:a16="http://schemas.microsoft.com/office/drawing/2014/main" id="{4FBB3FD3-A4EC-5748-8399-4CAEB0478B1B}"/>
              </a:ext>
            </a:extLst>
          </p:cNvPr>
          <p:cNvSpPr txBox="1">
            <a:spLocks/>
          </p:cNvSpPr>
          <p:nvPr/>
        </p:nvSpPr>
        <p:spPr>
          <a:xfrm>
            <a:off x="5090659" y="2284353"/>
            <a:ext cx="6901459" cy="2131154"/>
          </a:xfrm>
          <a:prstGeom prst="rect">
            <a:avLst/>
          </a:prstGeom>
        </p:spPr>
        <p:txBody>
          <a:bodyPr vert="horz" lIns="0" tIns="0" rIns="0" bIns="0" rtlCol="0">
            <a:noAutofit/>
          </a:bodyPr>
          <a:lstStyle>
            <a:lvl1pPr marL="396079" indent="-216043" algn="l" defTabSz="914537" rtl="0" eaLnBrk="1" latinLnBrk="0" hangingPunct="1">
              <a:lnSpc>
                <a:spcPct val="110000"/>
              </a:lnSpc>
              <a:spcBef>
                <a:spcPts val="1000"/>
              </a:spcBef>
              <a:buFont typeface="Arial" panose="020B0604020202020204" pitchFamily="34" charset="0"/>
              <a:buChar char="•"/>
              <a:defRPr sz="2400" kern="1200">
                <a:solidFill>
                  <a:schemeClr val="tx2"/>
                </a:solidFill>
                <a:latin typeface="+mn-lt"/>
                <a:ea typeface="+mn-ea"/>
                <a:cs typeface="+mn-cs"/>
              </a:defRPr>
            </a:lvl1pPr>
            <a:lvl2pPr marL="576115" indent="-216043" algn="l" defTabSz="914537" rtl="0" eaLnBrk="1" latinLnBrk="0" hangingPunct="1">
              <a:lnSpc>
                <a:spcPct val="110000"/>
              </a:lnSpc>
              <a:spcBef>
                <a:spcPts val="500"/>
              </a:spcBef>
              <a:buFont typeface="Arial" panose="020B0604020202020204" pitchFamily="34" charset="0"/>
              <a:buChar char="•"/>
              <a:defRPr sz="1800" kern="1200">
                <a:solidFill>
                  <a:schemeClr val="tx2"/>
                </a:solidFill>
                <a:latin typeface="+mn-lt"/>
                <a:ea typeface="+mn-ea"/>
                <a:cs typeface="+mn-cs"/>
              </a:defRPr>
            </a:lvl2pPr>
            <a:lvl3pPr marL="756151" indent="-216043" algn="l" defTabSz="914537"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3pPr>
            <a:lvl4pPr marL="936187"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4pPr>
            <a:lvl5pPr marL="1116223"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977"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246"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514"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783"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36" marR="0" lvl="0" indent="0" algn="l" defTabSz="914537"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FFFFFF"/>
                </a:solidFill>
                <a:effectLst/>
                <a:uLnTx/>
                <a:uFillTx/>
                <a:latin typeface="Calibri"/>
                <a:ea typeface="+mn-ea"/>
                <a:cs typeface="+mn-cs"/>
              </a:rPr>
              <a:t>Loss function = </a:t>
            </a:r>
          </a:p>
          <a:p>
            <a:pPr marL="360072" marR="0" lvl="1" indent="0" algn="l" defTabSz="914537"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22A7E5"/>
                </a:solidFill>
                <a:effectLst/>
                <a:uLnTx/>
                <a:uFillTx/>
                <a:latin typeface="Calibri"/>
                <a:ea typeface="+mn-ea"/>
                <a:cs typeface="+mn-cs"/>
              </a:rPr>
              <a:t>	measure of difference between model and data + </a:t>
            </a:r>
          </a:p>
          <a:p>
            <a:pPr marL="360072" marR="0" lvl="1" indent="0" algn="l" defTabSz="914537"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EC008C"/>
                </a:solidFill>
                <a:effectLst/>
                <a:uLnTx/>
                <a:uFillTx/>
                <a:latin typeface="Calibri"/>
                <a:ea typeface="+mn-ea"/>
                <a:cs typeface="+mn-cs"/>
              </a:rPr>
              <a:t>	</a:t>
            </a:r>
            <a:r>
              <a:rPr lang="en-AU" noProof="0" dirty="0">
                <a:solidFill>
                  <a:schemeClr val="accent4"/>
                </a:solidFill>
                <a:latin typeface="Calibri"/>
              </a:rPr>
              <a:t>reward for consistency between model and knowledge</a:t>
            </a:r>
          </a:p>
        </p:txBody>
      </p:sp>
    </p:spTree>
    <p:extLst>
      <p:ext uri="{BB962C8B-B14F-4D97-AF65-F5344CB8AC3E}">
        <p14:creationId xmlns:p14="http://schemas.microsoft.com/office/powerpoint/2010/main" val="271748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D187A9AB-728F-D14C-8144-CC0A5FB66050}"/>
              </a:ext>
            </a:extLst>
          </p:cNvPr>
          <p:cNvSpPr txBox="1">
            <a:spLocks/>
          </p:cNvSpPr>
          <p:nvPr/>
        </p:nvSpPr>
        <p:spPr>
          <a:xfrm>
            <a:off x="959760" y="2291430"/>
            <a:ext cx="4142474" cy="1080000"/>
          </a:xfrm>
          <a:prstGeom prst="rect">
            <a:avLst/>
          </a:prstGeom>
        </p:spPr>
        <p:txBody>
          <a:bodyPr vert="horz" lIns="0" tIns="0" rIns="0" bIns="0" rtlCol="0">
            <a:noAutofit/>
          </a:bodyPr>
          <a:lstStyle>
            <a:lvl1pPr marL="396079" indent="-216043" algn="l" defTabSz="914537" rtl="0" eaLnBrk="1" latinLnBrk="0" hangingPunct="1">
              <a:lnSpc>
                <a:spcPct val="110000"/>
              </a:lnSpc>
              <a:spcBef>
                <a:spcPts val="1000"/>
              </a:spcBef>
              <a:buFont typeface="Arial" panose="020B0604020202020204" pitchFamily="34" charset="0"/>
              <a:buChar char="•"/>
              <a:defRPr sz="2400" kern="1200">
                <a:solidFill>
                  <a:schemeClr val="tx2"/>
                </a:solidFill>
                <a:latin typeface="+mn-lt"/>
                <a:ea typeface="+mn-ea"/>
                <a:cs typeface="+mn-cs"/>
              </a:defRPr>
            </a:lvl1pPr>
            <a:lvl2pPr marL="576115" indent="-216043" algn="l" defTabSz="914537" rtl="0" eaLnBrk="1" latinLnBrk="0" hangingPunct="1">
              <a:lnSpc>
                <a:spcPct val="110000"/>
              </a:lnSpc>
              <a:spcBef>
                <a:spcPts val="500"/>
              </a:spcBef>
              <a:buFont typeface="Arial" panose="020B0604020202020204" pitchFamily="34" charset="0"/>
              <a:buChar char="•"/>
              <a:defRPr sz="1800" kern="1200">
                <a:solidFill>
                  <a:schemeClr val="tx2"/>
                </a:solidFill>
                <a:latin typeface="+mn-lt"/>
                <a:ea typeface="+mn-ea"/>
                <a:cs typeface="+mn-cs"/>
              </a:defRPr>
            </a:lvl2pPr>
            <a:lvl3pPr marL="756151" indent="-216043" algn="l" defTabSz="914537"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3pPr>
            <a:lvl4pPr marL="936187"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4pPr>
            <a:lvl5pPr marL="1116223"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977"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246"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514"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783"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6079" marR="0" lvl="0" indent="-216043" algn="l" defTabSz="914537"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nb-NO" sz="2400" b="0" i="0" u="none" strike="noStrike" kern="1200" cap="none" spc="0" normalizeH="0" baseline="0" noProof="0" dirty="0" err="1">
                <a:ln>
                  <a:noFill/>
                </a:ln>
                <a:solidFill>
                  <a:srgbClr val="FFFFFF"/>
                </a:solidFill>
                <a:effectLst/>
                <a:uLnTx/>
                <a:uFillTx/>
                <a:latin typeface="Calibri"/>
                <a:ea typeface="+mn-ea"/>
                <a:cs typeface="+mn-cs"/>
              </a:rPr>
              <a:t>Performance</a:t>
            </a:r>
            <a:r>
              <a:rPr kumimoji="0" lang="nb-NO" sz="2400" b="0" i="0" u="none" strike="noStrike" kern="1200" cap="none" spc="0" normalizeH="0" baseline="0" noProof="0" dirty="0">
                <a:ln>
                  <a:noFill/>
                </a:ln>
                <a:solidFill>
                  <a:srgbClr val="FFFFFF"/>
                </a:solidFill>
                <a:effectLst/>
                <a:uLnTx/>
                <a:uFillTx/>
                <a:latin typeface="Calibri"/>
                <a:ea typeface="+mn-ea"/>
                <a:cs typeface="+mn-cs"/>
              </a:rPr>
              <a:t> </a:t>
            </a:r>
            <a:r>
              <a:rPr kumimoji="0" lang="nb-NO" sz="2400" b="0" i="0" u="none" strike="noStrike" kern="1200" cap="none" spc="0" normalizeH="0" baseline="0" noProof="0" dirty="0" err="1">
                <a:ln>
                  <a:noFill/>
                </a:ln>
                <a:solidFill>
                  <a:srgbClr val="FFFFFF"/>
                </a:solidFill>
                <a:effectLst/>
                <a:uLnTx/>
                <a:uFillTx/>
                <a:latin typeface="Calibri"/>
                <a:ea typeface="+mn-ea"/>
                <a:cs typeface="+mn-cs"/>
              </a:rPr>
              <a:t>measure</a:t>
            </a:r>
            <a:endParaRPr kumimoji="0" lang="nb-NO" sz="2400" b="0" i="0" u="none" strike="noStrike" kern="1200" cap="none" spc="0" normalizeH="0" baseline="0" noProof="0" dirty="0">
              <a:ln>
                <a:noFill/>
              </a:ln>
              <a:solidFill>
                <a:srgbClr val="FFFFFF"/>
              </a:solidFill>
              <a:effectLst/>
              <a:uLnTx/>
              <a:uFillTx/>
              <a:latin typeface="Calibri"/>
              <a:ea typeface="+mn-ea"/>
              <a:cs typeface="+mn-cs"/>
            </a:endParaRPr>
          </a:p>
          <a:p>
            <a:pPr marL="360072" lvl="1" indent="0">
              <a:buNone/>
              <a:defRPr/>
            </a:pPr>
            <a:r>
              <a:rPr kumimoji="0" lang="nb-NO" sz="1800" b="0" i="0" u="none" strike="noStrike" kern="1200" cap="none" spc="0" normalizeH="0" baseline="0" noProof="0" dirty="0" err="1">
                <a:ln>
                  <a:noFill/>
                </a:ln>
                <a:solidFill>
                  <a:srgbClr val="22A7E5"/>
                </a:solidFill>
                <a:effectLst/>
                <a:uLnTx/>
                <a:uFillTx/>
                <a:latin typeface="Calibri"/>
                <a:ea typeface="+mn-ea"/>
                <a:cs typeface="+mn-cs"/>
              </a:rPr>
              <a:t>Accuracy</a:t>
            </a:r>
            <a:r>
              <a:rPr kumimoji="0" lang="nb-NO" sz="1800" b="0" i="0" u="none" strike="noStrike" kern="1200" cap="none" spc="0" normalizeH="0" baseline="0" noProof="0" dirty="0">
                <a:ln>
                  <a:noFill/>
                </a:ln>
                <a:solidFill>
                  <a:srgbClr val="FFFFFF"/>
                </a:solidFill>
                <a:effectLst/>
                <a:uLnTx/>
                <a:uFillTx/>
                <a:latin typeface="Calibri"/>
                <a:ea typeface="+mn-ea"/>
                <a:cs typeface="+mn-cs"/>
              </a:rPr>
              <a:t> + </a:t>
            </a:r>
            <a:r>
              <a:rPr kumimoji="0" lang="nb-NO" sz="1800" b="0" i="0" u="none" strike="noStrike" kern="1200" cap="none" spc="0" normalizeH="0" baseline="0" noProof="0" dirty="0" err="1">
                <a:ln>
                  <a:noFill/>
                </a:ln>
                <a:solidFill>
                  <a:srgbClr val="A4C21F"/>
                </a:solidFill>
                <a:effectLst/>
                <a:uLnTx/>
                <a:uFillTx/>
                <a:latin typeface="Calibri"/>
                <a:ea typeface="+mn-ea"/>
                <a:cs typeface="+mn-cs"/>
              </a:rPr>
              <a:t>consistency</a:t>
            </a:r>
            <a:r>
              <a:rPr kumimoji="0" lang="nb-NO" sz="1800" b="0" i="0" u="none" strike="noStrike" kern="1200" cap="none" spc="0" normalizeH="0" baseline="0" noProof="0" dirty="0">
                <a:ln>
                  <a:noFill/>
                </a:ln>
                <a:solidFill>
                  <a:srgbClr val="A4C21F"/>
                </a:solidFill>
                <a:effectLst/>
                <a:uLnTx/>
                <a:uFillTx/>
                <a:latin typeface="Calibri"/>
                <a:ea typeface="+mn-ea"/>
                <a:cs typeface="+mn-cs"/>
              </a:rPr>
              <a:t> </a:t>
            </a:r>
            <a:r>
              <a:rPr kumimoji="0" lang="nb-NO" sz="1800" b="0" i="0" u="none" strike="noStrike" kern="1200" cap="none" spc="0" normalizeH="0" baseline="0" noProof="0" dirty="0">
                <a:ln>
                  <a:noFill/>
                </a:ln>
                <a:solidFill>
                  <a:schemeClr val="tx1"/>
                </a:solidFill>
                <a:effectLst/>
                <a:uLnTx/>
                <a:uFillTx/>
                <a:latin typeface="Calibri"/>
                <a:ea typeface="+mn-ea"/>
                <a:cs typeface="+mn-cs"/>
              </a:rPr>
              <a:t>+</a:t>
            </a:r>
            <a:r>
              <a:rPr kumimoji="0" lang="nb-NO" sz="1800" b="0" i="0" u="none" strike="noStrike" kern="1200" cap="none" spc="0" normalizeH="0" baseline="0" noProof="0" dirty="0">
                <a:ln>
                  <a:noFill/>
                </a:ln>
                <a:solidFill>
                  <a:schemeClr val="accent3"/>
                </a:solidFill>
                <a:effectLst/>
                <a:uLnTx/>
                <a:uFillTx/>
                <a:latin typeface="Calibri"/>
                <a:ea typeface="+mn-ea"/>
                <a:cs typeface="+mn-cs"/>
              </a:rPr>
              <a:t> </a:t>
            </a:r>
            <a:r>
              <a:rPr lang="nb-NO" dirty="0" err="1">
                <a:solidFill>
                  <a:schemeClr val="accent3"/>
                </a:solidFill>
              </a:rPr>
              <a:t>simplicity</a:t>
            </a:r>
            <a:endParaRPr kumimoji="0" lang="nb-NO" sz="1800" b="0" i="0" u="none" strike="noStrike" kern="1200" cap="none" spc="0" normalizeH="0" baseline="0" noProof="0" dirty="0">
              <a:ln>
                <a:noFill/>
              </a:ln>
              <a:solidFill>
                <a:schemeClr val="accent3"/>
              </a:solidFill>
              <a:effectLst/>
              <a:uLnTx/>
              <a:uFillTx/>
              <a:latin typeface="Calibri"/>
              <a:ea typeface="+mn-ea"/>
              <a:cs typeface="+mn-cs"/>
            </a:endParaRPr>
          </a:p>
        </p:txBody>
      </p:sp>
      <p:sp>
        <p:nvSpPr>
          <p:cNvPr id="2" name="Title 1">
            <a:extLst>
              <a:ext uri="{FF2B5EF4-FFF2-40B4-BE49-F238E27FC236}">
                <a16:creationId xmlns:a16="http://schemas.microsoft.com/office/drawing/2014/main" id="{852CFB69-678D-1E42-848A-9FD2994B2A77}"/>
              </a:ext>
            </a:extLst>
          </p:cNvPr>
          <p:cNvSpPr>
            <a:spLocks noGrp="1"/>
          </p:cNvSpPr>
          <p:nvPr>
            <p:ph type="title"/>
          </p:nvPr>
        </p:nvSpPr>
        <p:spPr>
          <a:xfrm>
            <a:off x="954182" y="884071"/>
            <a:ext cx="9001711" cy="934411"/>
          </a:xfrm>
        </p:spPr>
        <p:txBody>
          <a:bodyPr/>
          <a:lstStyle/>
          <a:p>
            <a:r>
              <a:rPr lang="nb-NO" dirty="0" err="1"/>
              <a:t>Theory</a:t>
            </a:r>
            <a:r>
              <a:rPr lang="nb-NO" dirty="0"/>
              <a:t> </a:t>
            </a:r>
            <a:r>
              <a:rPr lang="nb-NO" dirty="0" err="1"/>
              <a:t>guided</a:t>
            </a:r>
            <a:r>
              <a:rPr lang="nb-NO" dirty="0"/>
              <a:t> </a:t>
            </a:r>
            <a:r>
              <a:rPr lang="nb-NO" dirty="0" err="1"/>
              <a:t>models</a:t>
            </a:r>
            <a:endParaRPr lang="nb-NO" dirty="0"/>
          </a:p>
        </p:txBody>
      </p:sp>
      <p:sp>
        <p:nvSpPr>
          <p:cNvPr id="19" name="Content Placeholder 2">
            <a:extLst>
              <a:ext uri="{FF2B5EF4-FFF2-40B4-BE49-F238E27FC236}">
                <a16:creationId xmlns:a16="http://schemas.microsoft.com/office/drawing/2014/main" id="{4FBB3FD3-A4EC-5748-8399-4CAEB0478B1B}"/>
              </a:ext>
            </a:extLst>
          </p:cNvPr>
          <p:cNvSpPr txBox="1">
            <a:spLocks/>
          </p:cNvSpPr>
          <p:nvPr/>
        </p:nvSpPr>
        <p:spPr>
          <a:xfrm>
            <a:off x="5090659" y="2284353"/>
            <a:ext cx="6901459" cy="2131154"/>
          </a:xfrm>
          <a:prstGeom prst="rect">
            <a:avLst/>
          </a:prstGeom>
        </p:spPr>
        <p:txBody>
          <a:bodyPr vert="horz" lIns="0" tIns="0" rIns="0" bIns="0" rtlCol="0">
            <a:noAutofit/>
          </a:bodyPr>
          <a:lstStyle>
            <a:lvl1pPr marL="396079" indent="-216043" algn="l" defTabSz="914537" rtl="0" eaLnBrk="1" latinLnBrk="0" hangingPunct="1">
              <a:lnSpc>
                <a:spcPct val="110000"/>
              </a:lnSpc>
              <a:spcBef>
                <a:spcPts val="1000"/>
              </a:spcBef>
              <a:buFont typeface="Arial" panose="020B0604020202020204" pitchFamily="34" charset="0"/>
              <a:buChar char="•"/>
              <a:defRPr sz="2400" kern="1200">
                <a:solidFill>
                  <a:schemeClr val="tx2"/>
                </a:solidFill>
                <a:latin typeface="+mn-lt"/>
                <a:ea typeface="+mn-ea"/>
                <a:cs typeface="+mn-cs"/>
              </a:defRPr>
            </a:lvl1pPr>
            <a:lvl2pPr marL="576115" indent="-216043" algn="l" defTabSz="914537" rtl="0" eaLnBrk="1" latinLnBrk="0" hangingPunct="1">
              <a:lnSpc>
                <a:spcPct val="110000"/>
              </a:lnSpc>
              <a:spcBef>
                <a:spcPts val="500"/>
              </a:spcBef>
              <a:buFont typeface="Arial" panose="020B0604020202020204" pitchFamily="34" charset="0"/>
              <a:buChar char="•"/>
              <a:defRPr sz="1800" kern="1200">
                <a:solidFill>
                  <a:schemeClr val="tx2"/>
                </a:solidFill>
                <a:latin typeface="+mn-lt"/>
                <a:ea typeface="+mn-ea"/>
                <a:cs typeface="+mn-cs"/>
              </a:defRPr>
            </a:lvl2pPr>
            <a:lvl3pPr marL="756151" indent="-216043" algn="l" defTabSz="914537"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3pPr>
            <a:lvl4pPr marL="936187"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4pPr>
            <a:lvl5pPr marL="1116223"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977"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246"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514"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783"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36" marR="0" lvl="0" indent="0" algn="l" defTabSz="914537"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FFFFFF"/>
                </a:solidFill>
                <a:effectLst/>
                <a:uLnTx/>
                <a:uFillTx/>
                <a:latin typeface="Calibri"/>
                <a:ea typeface="+mn-ea"/>
                <a:cs typeface="+mn-cs"/>
              </a:rPr>
              <a:t>Loss function = </a:t>
            </a:r>
          </a:p>
          <a:p>
            <a:pPr marL="360072" marR="0" lvl="1" indent="0" algn="l" defTabSz="914537"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22A7E5"/>
                </a:solidFill>
                <a:effectLst/>
                <a:uLnTx/>
                <a:uFillTx/>
                <a:latin typeface="Calibri"/>
                <a:ea typeface="+mn-ea"/>
                <a:cs typeface="+mn-cs"/>
              </a:rPr>
              <a:t>	measure of difference between model and data + </a:t>
            </a:r>
          </a:p>
          <a:p>
            <a:pPr marL="360072" marR="0" lvl="1" indent="0" algn="l" defTabSz="914537"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EC008C"/>
                </a:solidFill>
                <a:effectLst/>
                <a:uLnTx/>
                <a:uFillTx/>
                <a:latin typeface="Calibri"/>
                <a:ea typeface="+mn-ea"/>
                <a:cs typeface="+mn-cs"/>
              </a:rPr>
              <a:t>	</a:t>
            </a:r>
            <a:r>
              <a:rPr lang="en-AU" noProof="0" dirty="0">
                <a:solidFill>
                  <a:schemeClr val="accent4"/>
                </a:solidFill>
                <a:latin typeface="Calibri"/>
              </a:rPr>
              <a:t>reward for consistency between model and knowledge +</a:t>
            </a:r>
          </a:p>
          <a:p>
            <a:pPr marL="360072" marR="0" lvl="1" indent="0" algn="l" defTabSz="914537" rtl="0" eaLnBrk="1" fontAlgn="auto" latinLnBrk="0" hangingPunct="1">
              <a:lnSpc>
                <a:spcPct val="110000"/>
              </a:lnSpc>
              <a:spcBef>
                <a:spcPts val="500"/>
              </a:spcBef>
              <a:spcAft>
                <a:spcPts val="0"/>
              </a:spcAft>
              <a:buClrTx/>
              <a:buSzTx/>
              <a:buFont typeface="Arial" panose="020B0604020202020204" pitchFamily="34" charset="0"/>
              <a:buNone/>
              <a:tabLst/>
              <a:defRPr/>
            </a:pPr>
            <a:r>
              <a:rPr lang="en-AU" dirty="0">
                <a:solidFill>
                  <a:schemeClr val="accent4"/>
                </a:solidFill>
                <a:latin typeface="Calibri"/>
              </a:rPr>
              <a:t>		</a:t>
            </a:r>
            <a:r>
              <a:rPr lang="en-AU" dirty="0">
                <a:solidFill>
                  <a:schemeClr val="accent4">
                    <a:alpha val="50000"/>
                  </a:schemeClr>
                </a:solidFill>
                <a:latin typeface="Calibri"/>
              </a:rPr>
              <a:t>specific parameter combinations (equations)</a:t>
            </a:r>
          </a:p>
          <a:p>
            <a:pPr marL="360072" marR="0" lvl="1" indent="0" algn="l" defTabSz="914537" rtl="0" eaLnBrk="1" fontAlgn="auto" latinLnBrk="0" hangingPunct="1">
              <a:lnSpc>
                <a:spcPct val="110000"/>
              </a:lnSpc>
              <a:spcBef>
                <a:spcPts val="500"/>
              </a:spcBef>
              <a:spcAft>
                <a:spcPts val="0"/>
              </a:spcAft>
              <a:buClrTx/>
              <a:buSzTx/>
              <a:buFont typeface="Arial" panose="020B0604020202020204" pitchFamily="34" charset="0"/>
              <a:buNone/>
              <a:tabLst/>
              <a:defRPr/>
            </a:pPr>
            <a:r>
              <a:rPr lang="en-AU" dirty="0">
                <a:solidFill>
                  <a:schemeClr val="accent4">
                    <a:alpha val="50000"/>
                  </a:schemeClr>
                </a:solidFill>
                <a:latin typeface="Calibri"/>
              </a:rPr>
              <a:t>		specific relations (e.g. monotonic)</a:t>
            </a:r>
          </a:p>
          <a:p>
            <a:pPr marL="360072" lvl="1" indent="0">
              <a:buNone/>
              <a:defRPr/>
            </a:pPr>
            <a:r>
              <a:rPr lang="en-AU" dirty="0">
                <a:solidFill>
                  <a:schemeClr val="accent4"/>
                </a:solidFill>
                <a:latin typeface="Calibri"/>
              </a:rPr>
              <a:t>	</a:t>
            </a:r>
            <a:r>
              <a:rPr lang="en-AU" dirty="0">
                <a:solidFill>
                  <a:srgbClr val="EC008C"/>
                </a:solidFill>
              </a:rPr>
              <a:t>penalisation for complexity (Occam’s razor)</a:t>
            </a:r>
          </a:p>
        </p:txBody>
      </p:sp>
    </p:spTree>
    <p:extLst>
      <p:ext uri="{BB962C8B-B14F-4D97-AF65-F5344CB8AC3E}">
        <p14:creationId xmlns:p14="http://schemas.microsoft.com/office/powerpoint/2010/main" val="2403322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4CB87A-9181-B140-B8E0-A3952E91170A}"/>
              </a:ext>
            </a:extLst>
          </p:cNvPr>
          <p:cNvSpPr>
            <a:spLocks noGrp="1"/>
          </p:cNvSpPr>
          <p:nvPr>
            <p:ph idx="1"/>
          </p:nvPr>
        </p:nvSpPr>
        <p:spPr/>
        <p:txBody>
          <a:bodyPr/>
          <a:lstStyle/>
          <a:p>
            <a:endParaRPr lang="en-AU"/>
          </a:p>
        </p:txBody>
      </p:sp>
      <p:sp>
        <p:nvSpPr>
          <p:cNvPr id="4" name="Slide Number Placeholder 3">
            <a:extLst>
              <a:ext uri="{FF2B5EF4-FFF2-40B4-BE49-F238E27FC236}">
                <a16:creationId xmlns:a16="http://schemas.microsoft.com/office/drawing/2014/main" id="{B3A42D98-5896-2E4E-B74D-74C94194BA47}"/>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FFFFFF"/>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 name="TextBox 4">
            <a:extLst>
              <a:ext uri="{FF2B5EF4-FFF2-40B4-BE49-F238E27FC236}">
                <a16:creationId xmlns:a16="http://schemas.microsoft.com/office/drawing/2014/main" id="{4ED87B6D-8392-284D-9A42-E821BE8D53D0}"/>
              </a:ext>
            </a:extLst>
          </p:cNvPr>
          <p:cNvSpPr txBox="1"/>
          <p:nvPr/>
        </p:nvSpPr>
        <p:spPr>
          <a:xfrm>
            <a:off x="3498320" y="6120766"/>
            <a:ext cx="1657057" cy="307777"/>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dirty="0" err="1">
                <a:ln>
                  <a:noFill/>
                </a:ln>
                <a:solidFill>
                  <a:srgbClr val="FFFFFF">
                    <a:lumMod val="65000"/>
                  </a:srgbClr>
                </a:solidFill>
                <a:effectLst/>
                <a:uLnTx/>
                <a:uFillTx/>
                <a:latin typeface="Calibri"/>
                <a:ea typeface="+mn-ea"/>
                <a:cs typeface="+mn-cs"/>
              </a:rPr>
              <a:t>Karpatne</a:t>
            </a:r>
            <a:r>
              <a:rPr kumimoji="0" lang="nb-NO" sz="1400" b="0" i="0" u="none" strike="noStrike" kern="1200" cap="none" spc="0" normalizeH="0" baseline="0" noProof="0" dirty="0">
                <a:ln>
                  <a:noFill/>
                </a:ln>
                <a:solidFill>
                  <a:srgbClr val="FFFFFF">
                    <a:lumMod val="65000"/>
                  </a:srgbClr>
                </a:solidFill>
                <a:effectLst/>
                <a:uLnTx/>
                <a:uFillTx/>
                <a:latin typeface="Calibri"/>
                <a:ea typeface="+mn-ea"/>
                <a:cs typeface="+mn-cs"/>
              </a:rPr>
              <a:t> et al. 2016</a:t>
            </a:r>
          </a:p>
        </p:txBody>
      </p:sp>
      <p:pic>
        <p:nvPicPr>
          <p:cNvPr id="6" name="Picture 5">
            <a:extLst>
              <a:ext uri="{FF2B5EF4-FFF2-40B4-BE49-F238E27FC236}">
                <a16:creationId xmlns:a16="http://schemas.microsoft.com/office/drawing/2014/main" id="{D28F1259-4BFB-F449-BFC9-29BDC292E8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4182" y="2709912"/>
            <a:ext cx="4147606" cy="3420428"/>
          </a:xfrm>
          <a:prstGeom prst="rect">
            <a:avLst/>
          </a:prstGeom>
        </p:spPr>
      </p:pic>
      <p:sp>
        <p:nvSpPr>
          <p:cNvPr id="7" name="Title 1">
            <a:extLst>
              <a:ext uri="{FF2B5EF4-FFF2-40B4-BE49-F238E27FC236}">
                <a16:creationId xmlns:a16="http://schemas.microsoft.com/office/drawing/2014/main" id="{2BCB2384-52E0-EA46-B0E3-1F7E6EE4514A}"/>
              </a:ext>
            </a:extLst>
          </p:cNvPr>
          <p:cNvSpPr txBox="1">
            <a:spLocks/>
          </p:cNvSpPr>
          <p:nvPr/>
        </p:nvSpPr>
        <p:spPr>
          <a:xfrm>
            <a:off x="954183" y="668628"/>
            <a:ext cx="8629656" cy="1365298"/>
          </a:xfrm>
          <a:prstGeom prst="rect">
            <a:avLst/>
          </a:prstGeom>
          <a:blipFill dpi="0" rotWithShape="1">
            <a:blip r:embed="rId4"/>
            <a:srcRect/>
            <a:tile tx="0" ty="0" sx="100000" sy="100000" flip="xy" algn="bl"/>
          </a:blipFill>
        </p:spPr>
        <p:txBody>
          <a:bodyPr vert="horz" wrap="square" lIns="0" tIns="0" rIns="0" bIns="270054" rtlCol="0" anchor="ctr" anchorCtr="0">
            <a:spAutoFit/>
          </a:bodyPr>
          <a:lstStyle>
            <a:lvl1pPr algn="l" defTabSz="914537" rtl="0" eaLnBrk="1" latinLnBrk="0" hangingPunct="1">
              <a:lnSpc>
                <a:spcPct val="100000"/>
              </a:lnSpc>
              <a:spcBef>
                <a:spcPct val="0"/>
              </a:spcBef>
              <a:buNone/>
              <a:defRPr sz="4300" kern="1200">
                <a:solidFill>
                  <a:schemeClr val="tx2"/>
                </a:solidFill>
                <a:latin typeface="+mj-lt"/>
                <a:ea typeface="+mj-ea"/>
                <a:cs typeface="+mj-cs"/>
              </a:defRPr>
            </a:lvl1pPr>
          </a:lstStyle>
          <a:p>
            <a:pPr marL="0" marR="0" lvl="0" indent="0" algn="l" defTabSz="914537" rtl="0" eaLnBrk="1" fontAlgn="auto" latinLnBrk="0" hangingPunct="1">
              <a:lnSpc>
                <a:spcPct val="100000"/>
              </a:lnSpc>
              <a:spcBef>
                <a:spcPct val="0"/>
              </a:spcBef>
              <a:spcAft>
                <a:spcPts val="0"/>
              </a:spcAft>
              <a:buClrTx/>
              <a:buSzTx/>
              <a:buFontTx/>
              <a:buNone/>
              <a:tabLst/>
              <a:defRPr/>
            </a:pPr>
            <a:r>
              <a:rPr kumimoji="0" lang="nb-NO" sz="4300" b="0" i="0" u="none" strike="noStrike" kern="1200" cap="none" spc="0" normalizeH="0" baseline="0" noProof="0" dirty="0" err="1">
                <a:ln>
                  <a:noFill/>
                </a:ln>
                <a:solidFill>
                  <a:srgbClr val="FFFFFF"/>
                </a:solidFill>
                <a:effectLst/>
                <a:uLnTx/>
                <a:uFillTx/>
                <a:latin typeface="Calibri"/>
                <a:ea typeface="+mj-ea"/>
                <a:cs typeface="+mj-cs"/>
              </a:rPr>
              <a:t>Categorising</a:t>
            </a:r>
            <a:r>
              <a:rPr kumimoji="0" lang="nb-NO" sz="4300" b="0" i="0" u="none" strike="noStrike" kern="1200" cap="none" spc="0" normalizeH="0" baseline="0" noProof="0" dirty="0">
                <a:ln>
                  <a:noFill/>
                </a:ln>
                <a:solidFill>
                  <a:srgbClr val="FFFFFF"/>
                </a:solidFill>
                <a:effectLst/>
                <a:uLnTx/>
                <a:uFillTx/>
                <a:latin typeface="Calibri"/>
                <a:ea typeface="+mj-ea"/>
                <a:cs typeface="+mj-cs"/>
              </a:rPr>
              <a:t> land and water</a:t>
            </a:r>
          </a:p>
          <a:p>
            <a:pPr marL="0" marR="0" lvl="0" indent="0" algn="l" defTabSz="914537" rtl="0" eaLnBrk="1" fontAlgn="auto" latinLnBrk="0" hangingPunct="1">
              <a:lnSpc>
                <a:spcPct val="100000"/>
              </a:lnSpc>
              <a:spcBef>
                <a:spcPct val="0"/>
              </a:spcBef>
              <a:spcAft>
                <a:spcPts val="0"/>
              </a:spcAft>
              <a:buClrTx/>
              <a:buSzTx/>
              <a:buFontTx/>
              <a:buNone/>
              <a:tabLst/>
              <a:defRPr/>
            </a:pPr>
            <a:r>
              <a:rPr kumimoji="0" lang="nb-NO" sz="2800" b="0" i="0" u="none" strike="noStrike" kern="1200" cap="none" spc="0" normalizeH="0" baseline="0" noProof="0" dirty="0" err="1">
                <a:ln>
                  <a:noFill/>
                </a:ln>
                <a:solidFill>
                  <a:srgbClr val="22A7E5"/>
                </a:solidFill>
                <a:effectLst/>
                <a:uLnTx/>
                <a:uFillTx/>
                <a:latin typeface="Calibri"/>
                <a:ea typeface="+mj-ea"/>
                <a:cs typeface="+mj-cs"/>
              </a:rPr>
              <a:t>Example</a:t>
            </a:r>
            <a:r>
              <a:rPr kumimoji="0" lang="nb-NO" sz="2800" b="0" i="0" u="none" strike="noStrike" kern="1200" cap="none" spc="0" normalizeH="0" baseline="0" noProof="0" dirty="0">
                <a:ln>
                  <a:noFill/>
                </a:ln>
                <a:solidFill>
                  <a:srgbClr val="22A7E5"/>
                </a:solidFill>
                <a:effectLst/>
                <a:uLnTx/>
                <a:uFillTx/>
                <a:latin typeface="Calibri"/>
                <a:ea typeface="+mj-ea"/>
                <a:cs typeface="+mj-cs"/>
              </a:rPr>
              <a:t>: </a:t>
            </a:r>
            <a:r>
              <a:rPr kumimoji="0" lang="nb-NO" sz="2800" b="0" i="0" u="none" strike="noStrike" kern="1200" cap="none" spc="0" normalizeH="0" baseline="0" noProof="0" dirty="0" err="1">
                <a:ln>
                  <a:noFill/>
                </a:ln>
                <a:solidFill>
                  <a:srgbClr val="22A7E5"/>
                </a:solidFill>
                <a:effectLst/>
                <a:uLnTx/>
                <a:uFillTx/>
                <a:latin typeface="Calibri"/>
                <a:ea typeface="+mj-ea"/>
                <a:cs typeface="+mj-cs"/>
              </a:rPr>
              <a:t>Adding</a:t>
            </a:r>
            <a:r>
              <a:rPr kumimoji="0" lang="nb-NO" sz="2800" b="0" i="0" u="none" strike="noStrike" kern="1200" cap="none" spc="0" normalizeH="0" baseline="0" noProof="0" dirty="0">
                <a:ln>
                  <a:noFill/>
                </a:ln>
                <a:solidFill>
                  <a:srgbClr val="22A7E5"/>
                </a:solidFill>
                <a:effectLst/>
                <a:uLnTx/>
                <a:uFillTx/>
                <a:latin typeface="Calibri"/>
                <a:ea typeface="+mj-ea"/>
                <a:cs typeface="+mj-cs"/>
              </a:rPr>
              <a:t> </a:t>
            </a:r>
            <a:r>
              <a:rPr kumimoji="0" lang="nb-NO" sz="2800" b="0" i="0" u="none" strike="noStrike" kern="1200" cap="none" spc="0" normalizeH="0" baseline="0" noProof="0" dirty="0" err="1">
                <a:ln>
                  <a:noFill/>
                </a:ln>
                <a:solidFill>
                  <a:srgbClr val="22A7E5"/>
                </a:solidFill>
                <a:effectLst/>
                <a:uLnTx/>
                <a:uFillTx/>
                <a:latin typeface="Calibri"/>
                <a:ea typeface="+mj-ea"/>
                <a:cs typeface="+mj-cs"/>
              </a:rPr>
              <a:t>physical</a:t>
            </a:r>
            <a:r>
              <a:rPr kumimoji="0" lang="nb-NO" sz="2800" b="0" i="0" u="none" strike="noStrike" kern="1200" cap="none" spc="0" normalizeH="0" baseline="0" noProof="0" dirty="0">
                <a:ln>
                  <a:noFill/>
                </a:ln>
                <a:solidFill>
                  <a:srgbClr val="22A7E5"/>
                </a:solidFill>
                <a:effectLst/>
                <a:uLnTx/>
                <a:uFillTx/>
                <a:latin typeface="Calibri"/>
                <a:ea typeface="+mj-ea"/>
                <a:cs typeface="+mj-cs"/>
              </a:rPr>
              <a:t> </a:t>
            </a:r>
            <a:r>
              <a:rPr kumimoji="0" lang="nb-NO" sz="2800" b="0" i="0" u="none" strike="noStrike" kern="1200" cap="none" spc="0" normalizeH="0" baseline="0" noProof="0" dirty="0" err="1">
                <a:ln>
                  <a:noFill/>
                </a:ln>
                <a:solidFill>
                  <a:srgbClr val="22A7E5"/>
                </a:solidFill>
                <a:effectLst/>
                <a:uLnTx/>
                <a:uFillTx/>
                <a:latin typeface="Calibri"/>
                <a:ea typeface="+mj-ea"/>
                <a:cs typeface="+mj-cs"/>
              </a:rPr>
              <a:t>conditions</a:t>
            </a:r>
            <a:endParaRPr kumimoji="0" lang="nb-NO" sz="4300" b="0" i="0" u="none" strike="noStrike" kern="1200" cap="none" spc="0" normalizeH="0" baseline="0" noProof="0" dirty="0">
              <a:ln>
                <a:noFill/>
              </a:ln>
              <a:solidFill>
                <a:srgbClr val="22A7E5"/>
              </a:solidFill>
              <a:effectLst/>
              <a:uLnTx/>
              <a:uFillTx/>
              <a:latin typeface="Calibri"/>
              <a:ea typeface="+mj-ea"/>
              <a:cs typeface="+mj-cs"/>
            </a:endParaRPr>
          </a:p>
        </p:txBody>
      </p:sp>
    </p:spTree>
    <p:extLst>
      <p:ext uri="{BB962C8B-B14F-4D97-AF65-F5344CB8AC3E}">
        <p14:creationId xmlns:p14="http://schemas.microsoft.com/office/powerpoint/2010/main" val="1494925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57486-585E-7846-81C1-3FCFA3481472}"/>
              </a:ext>
            </a:extLst>
          </p:cNvPr>
          <p:cNvSpPr>
            <a:spLocks noGrp="1"/>
          </p:cNvSpPr>
          <p:nvPr>
            <p:ph type="title"/>
          </p:nvPr>
        </p:nvSpPr>
        <p:spPr>
          <a:xfrm>
            <a:off x="954182" y="884071"/>
            <a:ext cx="9001711" cy="934411"/>
          </a:xfrm>
        </p:spPr>
        <p:txBody>
          <a:bodyPr/>
          <a:lstStyle/>
          <a:p>
            <a:r>
              <a:rPr lang="nb-NO" dirty="0" err="1"/>
              <a:t>Refine</a:t>
            </a:r>
            <a:r>
              <a:rPr lang="nb-NO" dirty="0"/>
              <a:t> output </a:t>
            </a:r>
            <a:r>
              <a:rPr lang="nb-NO" dirty="0" err="1"/>
              <a:t>with</a:t>
            </a:r>
            <a:r>
              <a:rPr lang="nb-NO" dirty="0"/>
              <a:t> </a:t>
            </a:r>
            <a:r>
              <a:rPr lang="nb-NO" dirty="0" err="1"/>
              <a:t>existing</a:t>
            </a:r>
            <a:r>
              <a:rPr lang="nb-NO" dirty="0"/>
              <a:t> </a:t>
            </a:r>
            <a:r>
              <a:rPr lang="nb-NO" dirty="0" err="1"/>
              <a:t>knowledge</a:t>
            </a:r>
            <a:endParaRPr lang="nb-NO" dirty="0"/>
          </a:p>
        </p:txBody>
      </p:sp>
      <p:sp>
        <p:nvSpPr>
          <p:cNvPr id="3" name="Content Placeholder 2">
            <a:extLst>
              <a:ext uri="{FF2B5EF4-FFF2-40B4-BE49-F238E27FC236}">
                <a16:creationId xmlns:a16="http://schemas.microsoft.com/office/drawing/2014/main" id="{AD4254D2-C068-9747-B86C-8FED3A8B1408}"/>
              </a:ext>
            </a:extLst>
          </p:cNvPr>
          <p:cNvSpPr>
            <a:spLocks noGrp="1"/>
          </p:cNvSpPr>
          <p:nvPr>
            <p:ph idx="1"/>
          </p:nvPr>
        </p:nvSpPr>
        <p:spPr/>
        <p:txBody>
          <a:bodyPr/>
          <a:lstStyle/>
          <a:p>
            <a:r>
              <a:rPr lang="nb-NO" dirty="0" err="1"/>
              <a:t>Explicit</a:t>
            </a:r>
            <a:r>
              <a:rPr lang="nb-NO" dirty="0"/>
              <a:t> </a:t>
            </a:r>
            <a:r>
              <a:rPr lang="nb-NO" dirty="0" err="1"/>
              <a:t>domain</a:t>
            </a:r>
            <a:r>
              <a:rPr lang="nb-NO" dirty="0"/>
              <a:t> </a:t>
            </a:r>
            <a:r>
              <a:rPr lang="nb-NO" dirty="0" err="1"/>
              <a:t>knowledge</a:t>
            </a:r>
            <a:endParaRPr lang="nb-NO" dirty="0"/>
          </a:p>
          <a:p>
            <a:pPr lvl="1"/>
            <a:r>
              <a:rPr lang="nb-NO" dirty="0"/>
              <a:t>Equations</a:t>
            </a:r>
          </a:p>
          <a:p>
            <a:r>
              <a:rPr lang="nb-NO" dirty="0" err="1"/>
              <a:t>Implicit</a:t>
            </a:r>
            <a:r>
              <a:rPr lang="nb-NO" dirty="0"/>
              <a:t> </a:t>
            </a:r>
            <a:r>
              <a:rPr lang="nb-NO" dirty="0" err="1"/>
              <a:t>domain</a:t>
            </a:r>
            <a:r>
              <a:rPr lang="nb-NO" dirty="0"/>
              <a:t> </a:t>
            </a:r>
            <a:r>
              <a:rPr lang="nb-NO" dirty="0" err="1"/>
              <a:t>knowledge</a:t>
            </a:r>
            <a:endParaRPr lang="nb-NO" dirty="0"/>
          </a:p>
          <a:p>
            <a:pPr lvl="1"/>
            <a:r>
              <a:rPr lang="nb-NO" dirty="0"/>
              <a:t>E.g. </a:t>
            </a:r>
            <a:r>
              <a:rPr lang="nb-NO" dirty="0" err="1"/>
              <a:t>historic</a:t>
            </a:r>
            <a:r>
              <a:rPr lang="nb-NO" dirty="0"/>
              <a:t> </a:t>
            </a:r>
            <a:r>
              <a:rPr lang="nb-NO" dirty="0" err="1"/>
              <a:t>behaviour</a:t>
            </a:r>
            <a:endParaRPr lang="nb-NO" dirty="0"/>
          </a:p>
          <a:p>
            <a:endParaRPr lang="nb-NO" dirty="0"/>
          </a:p>
        </p:txBody>
      </p:sp>
      <p:sp>
        <p:nvSpPr>
          <p:cNvPr id="4" name="Slide Number Placeholder 3">
            <a:extLst>
              <a:ext uri="{FF2B5EF4-FFF2-40B4-BE49-F238E27FC236}">
                <a16:creationId xmlns:a16="http://schemas.microsoft.com/office/drawing/2014/main" id="{88D1EB14-2B77-504E-9C7D-A74689BEEAA3}"/>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FFFFFF"/>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3E751D1B-0CE7-7D4D-BAE9-4D6D901437A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90485" y="2073306"/>
            <a:ext cx="1967726" cy="1622735"/>
          </a:xfrm>
          <a:prstGeom prst="rect">
            <a:avLst/>
          </a:prstGeom>
        </p:spPr>
      </p:pic>
      <p:sp>
        <p:nvSpPr>
          <p:cNvPr id="6" name="TextBox 5">
            <a:extLst>
              <a:ext uri="{FF2B5EF4-FFF2-40B4-BE49-F238E27FC236}">
                <a16:creationId xmlns:a16="http://schemas.microsoft.com/office/drawing/2014/main" id="{868A5875-6206-B04D-8892-FA3A9FA9DF39}"/>
              </a:ext>
            </a:extLst>
          </p:cNvPr>
          <p:cNvSpPr txBox="1"/>
          <p:nvPr/>
        </p:nvSpPr>
        <p:spPr>
          <a:xfrm>
            <a:off x="7943881" y="3689503"/>
            <a:ext cx="1657057" cy="307777"/>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dirty="0" err="1">
                <a:ln>
                  <a:noFill/>
                </a:ln>
                <a:solidFill>
                  <a:srgbClr val="FFFFFF">
                    <a:lumMod val="65000"/>
                  </a:srgbClr>
                </a:solidFill>
                <a:effectLst/>
                <a:uLnTx/>
                <a:uFillTx/>
                <a:latin typeface="Calibri"/>
                <a:ea typeface="+mn-ea"/>
                <a:cs typeface="+mn-cs"/>
              </a:rPr>
              <a:t>Karpatne</a:t>
            </a:r>
            <a:r>
              <a:rPr kumimoji="0" lang="nb-NO" sz="1400" b="0" i="0" u="none" strike="noStrike" kern="1200" cap="none" spc="0" normalizeH="0" baseline="0" noProof="0" dirty="0">
                <a:ln>
                  <a:noFill/>
                </a:ln>
                <a:solidFill>
                  <a:srgbClr val="FFFFFF">
                    <a:lumMod val="65000"/>
                  </a:srgbClr>
                </a:solidFill>
                <a:effectLst/>
                <a:uLnTx/>
                <a:uFillTx/>
                <a:latin typeface="Calibri"/>
                <a:ea typeface="+mn-ea"/>
                <a:cs typeface="+mn-cs"/>
              </a:rPr>
              <a:t> et al. 2016</a:t>
            </a:r>
          </a:p>
        </p:txBody>
      </p:sp>
      <p:pic>
        <p:nvPicPr>
          <p:cNvPr id="8" name="Picture 7">
            <a:extLst>
              <a:ext uri="{FF2B5EF4-FFF2-40B4-BE49-F238E27FC236}">
                <a16:creationId xmlns:a16="http://schemas.microsoft.com/office/drawing/2014/main" id="{10D64174-17AA-6641-80BD-1F1355C67DB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1557" y="4323073"/>
            <a:ext cx="3840480" cy="1556951"/>
          </a:xfrm>
          <a:prstGeom prst="rect">
            <a:avLst/>
          </a:prstGeom>
        </p:spPr>
      </p:pic>
      <p:sp>
        <p:nvSpPr>
          <p:cNvPr id="9" name="TextBox 8">
            <a:extLst>
              <a:ext uri="{FF2B5EF4-FFF2-40B4-BE49-F238E27FC236}">
                <a16:creationId xmlns:a16="http://schemas.microsoft.com/office/drawing/2014/main" id="{DE14138E-2A65-394C-9898-675A1D867EAD}"/>
              </a:ext>
            </a:extLst>
          </p:cNvPr>
          <p:cNvSpPr txBox="1"/>
          <p:nvPr/>
        </p:nvSpPr>
        <p:spPr>
          <a:xfrm>
            <a:off x="8764997" y="5878750"/>
            <a:ext cx="1842427" cy="307777"/>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dirty="0" err="1">
                <a:ln>
                  <a:noFill/>
                </a:ln>
                <a:solidFill>
                  <a:srgbClr val="FFFFFF">
                    <a:lumMod val="65000"/>
                  </a:srgbClr>
                </a:solidFill>
                <a:effectLst/>
                <a:uLnTx/>
                <a:uFillTx/>
                <a:latin typeface="Calibri"/>
                <a:ea typeface="+mn-ea"/>
                <a:cs typeface="+mn-cs"/>
              </a:rPr>
              <a:t>Khandelwal</a:t>
            </a:r>
            <a:r>
              <a:rPr kumimoji="0" lang="nb-NO" sz="1400" b="0" i="0" u="none" strike="noStrike" kern="1200" cap="none" spc="0" normalizeH="0" baseline="0" noProof="0" dirty="0">
                <a:ln>
                  <a:noFill/>
                </a:ln>
                <a:solidFill>
                  <a:srgbClr val="FFFFFF">
                    <a:lumMod val="65000"/>
                  </a:srgbClr>
                </a:solidFill>
                <a:effectLst/>
                <a:uLnTx/>
                <a:uFillTx/>
                <a:latin typeface="Calibri"/>
                <a:ea typeface="+mn-ea"/>
                <a:cs typeface="+mn-cs"/>
              </a:rPr>
              <a:t> et al. 2015</a:t>
            </a:r>
          </a:p>
        </p:txBody>
      </p:sp>
    </p:spTree>
    <p:extLst>
      <p:ext uri="{BB962C8B-B14F-4D97-AF65-F5344CB8AC3E}">
        <p14:creationId xmlns:p14="http://schemas.microsoft.com/office/powerpoint/2010/main" val="70675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8EBA78-E667-2643-8E98-267858E184F8}"/>
              </a:ext>
            </a:extLst>
          </p:cNvPr>
          <p:cNvSpPr txBox="1">
            <a:spLocks/>
          </p:cNvSpPr>
          <p:nvPr/>
        </p:nvSpPr>
        <p:spPr>
          <a:xfrm>
            <a:off x="954182" y="884071"/>
            <a:ext cx="9001711" cy="934411"/>
          </a:xfrm>
          <a:prstGeom prst="rect">
            <a:avLst/>
          </a:prstGeom>
          <a:blipFill dpi="0" rotWithShape="1">
            <a:blip r:embed="rId3"/>
            <a:srcRect/>
            <a:tile tx="0" ty="0" sx="100000" sy="100000" flip="xy" algn="bl"/>
          </a:blipFill>
        </p:spPr>
        <p:txBody>
          <a:bodyPr vert="horz" wrap="square" lIns="0" tIns="0" rIns="0" bIns="270054" rtlCol="0" anchor="ctr" anchorCtr="0">
            <a:spAutoFit/>
          </a:bodyPr>
          <a:lstStyle>
            <a:lvl1pPr algn="l" defTabSz="914537" rtl="0" eaLnBrk="1" latinLnBrk="0" hangingPunct="1">
              <a:lnSpc>
                <a:spcPct val="100000"/>
              </a:lnSpc>
              <a:spcBef>
                <a:spcPct val="0"/>
              </a:spcBef>
              <a:buNone/>
              <a:defRPr sz="4300" kern="1200">
                <a:solidFill>
                  <a:schemeClr val="tx2"/>
                </a:solidFill>
                <a:latin typeface="+mj-lt"/>
                <a:ea typeface="+mj-ea"/>
                <a:cs typeface="+mj-cs"/>
              </a:defRPr>
            </a:lvl1pPr>
          </a:lstStyle>
          <a:p>
            <a:pPr marL="0" marR="0" lvl="0" indent="0" algn="l" defTabSz="914537" rtl="0" eaLnBrk="1" fontAlgn="auto" latinLnBrk="0" hangingPunct="1">
              <a:lnSpc>
                <a:spcPct val="100000"/>
              </a:lnSpc>
              <a:spcBef>
                <a:spcPct val="0"/>
              </a:spcBef>
              <a:spcAft>
                <a:spcPts val="0"/>
              </a:spcAft>
              <a:buClrTx/>
              <a:buSzTx/>
              <a:buFontTx/>
              <a:buNone/>
              <a:tabLst/>
              <a:defRPr/>
            </a:pPr>
            <a:r>
              <a:rPr kumimoji="0" lang="nb-NO" sz="4300" b="0" i="0" u="none" strike="noStrike" kern="1200" cap="none" spc="0" normalizeH="0" baseline="0" noProof="0" dirty="0" err="1">
                <a:ln>
                  <a:noFill/>
                </a:ln>
                <a:solidFill>
                  <a:srgbClr val="FFFFFF"/>
                </a:solidFill>
                <a:effectLst/>
                <a:uLnTx/>
                <a:uFillTx/>
                <a:latin typeface="Calibri"/>
                <a:ea typeface="+mj-ea"/>
                <a:cs typeface="+mj-cs"/>
              </a:rPr>
              <a:t>Physics</a:t>
            </a:r>
            <a:r>
              <a:rPr kumimoji="0" lang="nb-NO" sz="4300" b="0" i="0" u="none" strike="noStrike" kern="1200" cap="none" spc="0" normalizeH="0" baseline="0" noProof="0" dirty="0">
                <a:ln>
                  <a:noFill/>
                </a:ln>
                <a:solidFill>
                  <a:srgbClr val="FFFFFF"/>
                </a:solidFill>
                <a:effectLst/>
                <a:uLnTx/>
                <a:uFillTx/>
                <a:latin typeface="Calibri"/>
                <a:ea typeface="+mj-ea"/>
                <a:cs typeface="+mj-cs"/>
              </a:rPr>
              <a:t> </a:t>
            </a:r>
            <a:r>
              <a:rPr kumimoji="0" lang="nb-NO" sz="4300" b="0" i="0" u="none" strike="noStrike" kern="1200" cap="none" spc="0" normalizeH="0" baseline="0" noProof="0" dirty="0" err="1">
                <a:ln>
                  <a:noFill/>
                </a:ln>
                <a:solidFill>
                  <a:srgbClr val="FFFFFF"/>
                </a:solidFill>
                <a:effectLst/>
                <a:uLnTx/>
                <a:uFillTx/>
                <a:latin typeface="Calibri"/>
                <a:ea typeface="+mj-ea"/>
                <a:cs typeface="+mj-cs"/>
              </a:rPr>
              <a:t>informed</a:t>
            </a:r>
            <a:r>
              <a:rPr kumimoji="0" lang="nb-NO" sz="4300" b="0" i="0" u="none" strike="noStrike" kern="1200" cap="none" spc="0" normalizeH="0" baseline="0" noProof="0" dirty="0">
                <a:ln>
                  <a:noFill/>
                </a:ln>
                <a:solidFill>
                  <a:srgbClr val="FFFFFF"/>
                </a:solidFill>
                <a:effectLst/>
                <a:uLnTx/>
                <a:uFillTx/>
                <a:latin typeface="Calibri"/>
                <a:ea typeface="+mj-ea"/>
                <a:cs typeface="+mj-cs"/>
              </a:rPr>
              <a:t> </a:t>
            </a:r>
            <a:r>
              <a:rPr kumimoji="0" lang="nb-NO" sz="4300" b="0" i="0" u="none" strike="noStrike" kern="1200" cap="none" spc="0" normalizeH="0" baseline="0" noProof="0" dirty="0" err="1">
                <a:ln>
                  <a:noFill/>
                </a:ln>
                <a:solidFill>
                  <a:srgbClr val="FFFFFF"/>
                </a:solidFill>
                <a:effectLst/>
                <a:uLnTx/>
                <a:uFillTx/>
                <a:latin typeface="Calibri"/>
                <a:ea typeface="+mj-ea"/>
                <a:cs typeface="+mj-cs"/>
              </a:rPr>
              <a:t>nets</a:t>
            </a:r>
            <a:endParaRPr kumimoji="0" lang="nb-NO" sz="4300" b="0" i="0" u="none" strike="noStrike" kern="1200" cap="none" spc="0" normalizeH="0" baseline="0" noProof="0" dirty="0">
              <a:ln>
                <a:noFill/>
              </a:ln>
              <a:solidFill>
                <a:srgbClr val="22A7E5"/>
              </a:solidFill>
              <a:effectLst/>
              <a:uLnTx/>
              <a:uFillTx/>
              <a:latin typeface="Calibri"/>
              <a:ea typeface="+mj-ea"/>
              <a:cs typeface="+mj-cs"/>
            </a:endParaRPr>
          </a:p>
        </p:txBody>
      </p:sp>
      <p:sp>
        <p:nvSpPr>
          <p:cNvPr id="3" name="Content Placeholder 2">
            <a:extLst>
              <a:ext uri="{FF2B5EF4-FFF2-40B4-BE49-F238E27FC236}">
                <a16:creationId xmlns:a16="http://schemas.microsoft.com/office/drawing/2014/main" id="{5178A4CE-1882-5C44-9096-0C26F109C53E}"/>
              </a:ext>
            </a:extLst>
          </p:cNvPr>
          <p:cNvSpPr>
            <a:spLocks noGrp="1"/>
          </p:cNvSpPr>
          <p:nvPr>
            <p:ph sz="half" idx="2"/>
          </p:nvPr>
        </p:nvSpPr>
        <p:spPr/>
        <p:txBody>
          <a:bodyPr/>
          <a:lstStyle/>
          <a:p>
            <a:r>
              <a:rPr lang="nb-NO" dirty="0"/>
              <a:t>Solutions to non-linear </a:t>
            </a:r>
            <a:r>
              <a:rPr lang="nb-NO" dirty="0" err="1"/>
              <a:t>partial</a:t>
            </a:r>
            <a:r>
              <a:rPr lang="nb-NO" dirty="0"/>
              <a:t> </a:t>
            </a:r>
            <a:r>
              <a:rPr lang="nb-NO" dirty="0" err="1"/>
              <a:t>differential</a:t>
            </a:r>
            <a:r>
              <a:rPr lang="nb-NO" dirty="0"/>
              <a:t> </a:t>
            </a:r>
            <a:r>
              <a:rPr lang="nb-NO" dirty="0" err="1"/>
              <a:t>equations</a:t>
            </a:r>
            <a:endParaRPr lang="nb-NO" dirty="0"/>
          </a:p>
          <a:p>
            <a:r>
              <a:rPr lang="nb-NO" dirty="0" err="1"/>
              <a:t>Discovery</a:t>
            </a:r>
            <a:r>
              <a:rPr lang="nb-NO" dirty="0"/>
              <a:t> </a:t>
            </a:r>
            <a:r>
              <a:rPr lang="nb-NO" dirty="0" err="1"/>
              <a:t>of</a:t>
            </a:r>
            <a:r>
              <a:rPr lang="nb-NO" dirty="0"/>
              <a:t> non-linear </a:t>
            </a:r>
            <a:r>
              <a:rPr lang="nb-NO" dirty="0" err="1"/>
              <a:t>partial</a:t>
            </a:r>
            <a:r>
              <a:rPr lang="nb-NO" dirty="0"/>
              <a:t> </a:t>
            </a:r>
            <a:r>
              <a:rPr lang="nb-NO" dirty="0" err="1"/>
              <a:t>differential</a:t>
            </a:r>
            <a:r>
              <a:rPr lang="nb-NO" dirty="0"/>
              <a:t> </a:t>
            </a:r>
            <a:r>
              <a:rPr lang="nb-NO" dirty="0" err="1"/>
              <a:t>equations</a:t>
            </a:r>
            <a:endParaRPr lang="nb-NO" dirty="0"/>
          </a:p>
          <a:p>
            <a:endParaRPr lang="nb-NO" dirty="0"/>
          </a:p>
        </p:txBody>
      </p:sp>
      <p:sp>
        <p:nvSpPr>
          <p:cNvPr id="4" name="Slide Number Placeholder 3">
            <a:extLst>
              <a:ext uri="{FF2B5EF4-FFF2-40B4-BE49-F238E27FC236}">
                <a16:creationId xmlns:a16="http://schemas.microsoft.com/office/drawing/2014/main" id="{AA7F7F70-53C8-1048-9047-B14CEC56865C}"/>
              </a:ext>
            </a:extLst>
          </p:cNvPr>
          <p:cNvSpPr>
            <a:spLocks noGrp="1"/>
          </p:cNvSpPr>
          <p:nvPr>
            <p:ph type="sldNum" sz="quarter" idx="18"/>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FFFFFF"/>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0" name="Picture Placeholder 9">
            <a:extLst>
              <a:ext uri="{FF2B5EF4-FFF2-40B4-BE49-F238E27FC236}">
                <a16:creationId xmlns:a16="http://schemas.microsoft.com/office/drawing/2014/main" id="{1CD550FC-6097-C341-BC92-4B2C73104031}"/>
              </a:ext>
            </a:extLst>
          </p:cNvPr>
          <p:cNvSpPr>
            <a:spLocks noGrp="1"/>
          </p:cNvSpPr>
          <p:nvPr>
            <p:ph type="pic" sz="quarter" idx="13"/>
          </p:nvPr>
        </p:nvSpPr>
        <p:spPr/>
      </p:sp>
      <p:sp>
        <p:nvSpPr>
          <p:cNvPr id="11" name="SmartArt Placeholder 10">
            <a:extLst>
              <a:ext uri="{FF2B5EF4-FFF2-40B4-BE49-F238E27FC236}">
                <a16:creationId xmlns:a16="http://schemas.microsoft.com/office/drawing/2014/main" id="{2FDE5356-050A-8644-B934-84A93E3FAFFD}"/>
              </a:ext>
            </a:extLst>
          </p:cNvPr>
          <p:cNvSpPr>
            <a:spLocks noGrp="1"/>
          </p:cNvSpPr>
          <p:nvPr>
            <p:ph type="dgm" sz="quarter" idx="19"/>
          </p:nvPr>
        </p:nvSpPr>
        <p:spPr/>
      </p:sp>
      <p:pic>
        <p:nvPicPr>
          <p:cNvPr id="13" name="Picture 12">
            <a:extLst>
              <a:ext uri="{FF2B5EF4-FFF2-40B4-BE49-F238E27FC236}">
                <a16:creationId xmlns:a16="http://schemas.microsoft.com/office/drawing/2014/main" id="{BB791BE2-96C3-2941-83A2-7C23000B9F7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2440" y="-966865"/>
            <a:ext cx="6615362" cy="8561056"/>
          </a:xfrm>
          <a:prstGeom prst="rect">
            <a:avLst/>
          </a:prstGeom>
          <a:solidFill>
            <a:schemeClr val="tx1"/>
          </a:solidFill>
        </p:spPr>
      </p:pic>
    </p:spTree>
    <p:extLst>
      <p:ext uri="{BB962C8B-B14F-4D97-AF65-F5344CB8AC3E}">
        <p14:creationId xmlns:p14="http://schemas.microsoft.com/office/powerpoint/2010/main" val="3879765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51BCC-8FA5-2140-9138-590A046D9087}"/>
              </a:ext>
            </a:extLst>
          </p:cNvPr>
          <p:cNvSpPr>
            <a:spLocks noGrp="1"/>
          </p:cNvSpPr>
          <p:nvPr>
            <p:ph type="title"/>
          </p:nvPr>
        </p:nvSpPr>
        <p:spPr/>
        <p:txBody>
          <a:bodyPr/>
          <a:lstStyle/>
          <a:p>
            <a:r>
              <a:rPr lang="en-AU" dirty="0"/>
              <a:t>Solutions to differential equations</a:t>
            </a:r>
          </a:p>
        </p:txBody>
      </p:sp>
      <p:pic>
        <p:nvPicPr>
          <p:cNvPr id="12" name="Content Placeholder 11">
            <a:extLst>
              <a:ext uri="{FF2B5EF4-FFF2-40B4-BE49-F238E27FC236}">
                <a16:creationId xmlns:a16="http://schemas.microsoft.com/office/drawing/2014/main" id="{C9BCBF84-4419-4149-B4BE-0B2869EF57FC}"/>
              </a:ext>
            </a:extLst>
          </p:cNvPr>
          <p:cNvPicPr>
            <a:picLocks noGrp="1" noChangeAspect="1"/>
          </p:cNvPicPr>
          <p:nvPr>
            <p:ph idx="1"/>
          </p:nvPr>
        </p:nvPicPr>
        <p:blipFill rotWithShape="1">
          <a:blip r:embed="rId3">
            <a:extLst>
              <a:ext uri="{28A0092B-C50C-407E-A947-70E740481C1C}">
                <a14:useLocalDpi xmlns:a14="http://schemas.microsoft.com/office/drawing/2010/main"/>
              </a:ext>
            </a:extLst>
          </a:blip>
          <a:stretch/>
        </p:blipFill>
        <p:spPr>
          <a:xfrm>
            <a:off x="6813660" y="4236174"/>
            <a:ext cx="4988862" cy="869225"/>
          </a:xfrm>
        </p:spPr>
      </p:pic>
      <p:sp>
        <p:nvSpPr>
          <p:cNvPr id="4" name="Slide Number Placeholder 3">
            <a:extLst>
              <a:ext uri="{FF2B5EF4-FFF2-40B4-BE49-F238E27FC236}">
                <a16:creationId xmlns:a16="http://schemas.microsoft.com/office/drawing/2014/main" id="{14312907-1426-E54F-91DB-969A1F8FE489}"/>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003C65"/>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dirty="0">
              <a:ln>
                <a:noFill/>
              </a:ln>
              <a:solidFill>
                <a:srgbClr val="003C65"/>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8C8D2C20-068D-DE4D-9A26-0D25D4D3E2B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13493" y="3960751"/>
            <a:ext cx="1537012" cy="288000"/>
          </a:xfrm>
          <a:prstGeom prst="rect">
            <a:avLst/>
          </a:prstGeom>
        </p:spPr>
      </p:pic>
      <p:pic>
        <p:nvPicPr>
          <p:cNvPr id="10" name="Picture 9">
            <a:extLst>
              <a:ext uri="{FF2B5EF4-FFF2-40B4-BE49-F238E27FC236}">
                <a16:creationId xmlns:a16="http://schemas.microsoft.com/office/drawing/2014/main" id="{7C3D6AB8-98ED-9A46-94CF-AC01D6388F89}"/>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68199" y="5377103"/>
            <a:ext cx="2148248" cy="252000"/>
          </a:xfrm>
          <a:prstGeom prst="rect">
            <a:avLst/>
          </a:prstGeom>
        </p:spPr>
      </p:pic>
      <p:pic>
        <p:nvPicPr>
          <p:cNvPr id="14" name="Picture 13">
            <a:extLst>
              <a:ext uri="{FF2B5EF4-FFF2-40B4-BE49-F238E27FC236}">
                <a16:creationId xmlns:a16="http://schemas.microsoft.com/office/drawing/2014/main" id="{38E03D4A-99F4-5D45-A58D-23659EDF10A7}"/>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841164" y="2714579"/>
            <a:ext cx="4923945" cy="1406847"/>
          </a:xfrm>
          <a:prstGeom prst="rect">
            <a:avLst/>
          </a:prstGeom>
        </p:spPr>
      </p:pic>
      <p:pic>
        <p:nvPicPr>
          <p:cNvPr id="15" name="Picture 14">
            <a:extLst>
              <a:ext uri="{FF2B5EF4-FFF2-40B4-BE49-F238E27FC236}">
                <a16:creationId xmlns:a16="http://schemas.microsoft.com/office/drawing/2014/main" id="{40DFDD14-2E6C-2D47-B8D9-D41A73D97B51}"/>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568199" y="2923973"/>
            <a:ext cx="1460846" cy="288000"/>
          </a:xfrm>
          <a:prstGeom prst="rect">
            <a:avLst/>
          </a:prstGeom>
        </p:spPr>
      </p:pic>
      <p:pic>
        <p:nvPicPr>
          <p:cNvPr id="16" name="Picture 15">
            <a:extLst>
              <a:ext uri="{FF2B5EF4-FFF2-40B4-BE49-F238E27FC236}">
                <a16:creationId xmlns:a16="http://schemas.microsoft.com/office/drawing/2014/main" id="{AF0F4CEF-C449-CD49-8247-7DF081ECD5D7}"/>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3193793" y="2747650"/>
            <a:ext cx="2744026" cy="1028189"/>
          </a:xfrm>
          <a:prstGeom prst="rect">
            <a:avLst/>
          </a:prstGeom>
        </p:spPr>
      </p:pic>
      <p:pic>
        <p:nvPicPr>
          <p:cNvPr id="17" name="Picture 16">
            <a:extLst>
              <a:ext uri="{FF2B5EF4-FFF2-40B4-BE49-F238E27FC236}">
                <a16:creationId xmlns:a16="http://schemas.microsoft.com/office/drawing/2014/main" id="{B8AB1AF1-671F-B64A-9678-DBF916CD59D0}"/>
              </a:ext>
            </a:extLst>
          </p:cNvPr>
          <p:cNvPicPr>
            <a:picLocks noChangeAspect="1"/>
          </p:cNvPicPr>
          <p:nvPr/>
        </p:nvPicPr>
        <p:blipFill>
          <a:blip r:embed="rId9"/>
          <a:stretch>
            <a:fillRect/>
          </a:stretch>
        </p:blipFill>
        <p:spPr>
          <a:xfrm>
            <a:off x="3236977" y="3924751"/>
            <a:ext cx="2476362" cy="360000"/>
          </a:xfrm>
          <a:prstGeom prst="rect">
            <a:avLst/>
          </a:prstGeom>
        </p:spPr>
      </p:pic>
      <p:sp>
        <p:nvSpPr>
          <p:cNvPr id="19" name="TextBox 18">
            <a:extLst>
              <a:ext uri="{FF2B5EF4-FFF2-40B4-BE49-F238E27FC236}">
                <a16:creationId xmlns:a16="http://schemas.microsoft.com/office/drawing/2014/main" id="{D86A52D5-A1D5-3341-BDAD-13449424F783}"/>
              </a:ext>
            </a:extLst>
          </p:cNvPr>
          <p:cNvSpPr txBox="1"/>
          <p:nvPr/>
        </p:nvSpPr>
        <p:spPr>
          <a:xfrm>
            <a:off x="613493" y="4628325"/>
            <a:ext cx="2350772"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AU" sz="1799" b="0" i="0" u="none" strike="noStrike" kern="1200" cap="none" spc="0" normalizeH="0" baseline="0" noProof="0" dirty="0">
                <a:ln>
                  <a:noFill/>
                </a:ln>
                <a:solidFill>
                  <a:prstClr val="white">
                    <a:lumMod val="50000"/>
                  </a:prstClr>
                </a:solidFill>
                <a:effectLst/>
                <a:uLnTx/>
                <a:uFillTx/>
                <a:latin typeface="Calibri"/>
                <a:ea typeface="+mn-ea"/>
                <a:cs typeface="+mn-cs"/>
              </a:rPr>
              <a:t>Represent u(t) with NN</a:t>
            </a:r>
          </a:p>
        </p:txBody>
      </p:sp>
      <p:pic>
        <p:nvPicPr>
          <p:cNvPr id="20" name="Picture 19">
            <a:extLst>
              <a:ext uri="{FF2B5EF4-FFF2-40B4-BE49-F238E27FC236}">
                <a16:creationId xmlns:a16="http://schemas.microsoft.com/office/drawing/2014/main" id="{41020603-0CB1-BB47-8CB8-2B056B84852C}"/>
              </a:ext>
            </a:extLst>
          </p:cNvPr>
          <p:cNvPicPr>
            <a:picLocks noChangeAspect="1"/>
          </p:cNvPicPr>
          <p:nvPr/>
        </p:nvPicPr>
        <p:blipFill>
          <a:blip r:embed="rId10"/>
          <a:stretch>
            <a:fillRect/>
          </a:stretch>
        </p:blipFill>
        <p:spPr>
          <a:xfrm>
            <a:off x="3193792" y="5172587"/>
            <a:ext cx="3087408" cy="743265"/>
          </a:xfrm>
          <a:prstGeom prst="rect">
            <a:avLst/>
          </a:prstGeom>
        </p:spPr>
      </p:pic>
      <p:pic>
        <p:nvPicPr>
          <p:cNvPr id="21" name="Picture 20">
            <a:extLst>
              <a:ext uri="{FF2B5EF4-FFF2-40B4-BE49-F238E27FC236}">
                <a16:creationId xmlns:a16="http://schemas.microsoft.com/office/drawing/2014/main" id="{DED759F8-F0D1-184F-92AF-EB66C6104138}"/>
              </a:ext>
            </a:extLst>
          </p:cNvPr>
          <p:cNvPicPr>
            <a:picLocks noChangeAspect="1"/>
          </p:cNvPicPr>
          <p:nvPr/>
        </p:nvPicPr>
        <p:blipFill>
          <a:blip r:embed="rId11"/>
          <a:stretch>
            <a:fillRect/>
          </a:stretch>
        </p:blipFill>
        <p:spPr>
          <a:xfrm>
            <a:off x="3237403" y="5837431"/>
            <a:ext cx="2402834" cy="836701"/>
          </a:xfrm>
          <a:prstGeom prst="rect">
            <a:avLst/>
          </a:prstGeom>
        </p:spPr>
      </p:pic>
      <p:sp>
        <p:nvSpPr>
          <p:cNvPr id="22" name="TextBox 21">
            <a:extLst>
              <a:ext uri="{FF2B5EF4-FFF2-40B4-BE49-F238E27FC236}">
                <a16:creationId xmlns:a16="http://schemas.microsoft.com/office/drawing/2014/main" id="{57E45214-845F-5D45-8870-3274FAF2454B}"/>
              </a:ext>
            </a:extLst>
          </p:cNvPr>
          <p:cNvSpPr txBox="1"/>
          <p:nvPr/>
        </p:nvSpPr>
        <p:spPr>
          <a:xfrm>
            <a:off x="3236977" y="2230626"/>
            <a:ext cx="1929567"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AU" sz="1799" b="1" i="0" u="none" strike="noStrike" kern="1200" cap="none" spc="0" normalizeH="0" baseline="0" noProof="0" dirty="0">
                <a:ln>
                  <a:noFill/>
                </a:ln>
                <a:solidFill>
                  <a:prstClr val="black"/>
                </a:solidFill>
                <a:effectLst/>
                <a:uLnTx/>
                <a:uFillTx/>
                <a:latin typeface="Calibri"/>
                <a:ea typeface="+mn-ea"/>
                <a:cs typeface="+mn-cs"/>
              </a:rPr>
              <a:t>Example (Burgess)</a:t>
            </a:r>
          </a:p>
        </p:txBody>
      </p:sp>
      <p:sp>
        <p:nvSpPr>
          <p:cNvPr id="23" name="TextBox 22">
            <a:extLst>
              <a:ext uri="{FF2B5EF4-FFF2-40B4-BE49-F238E27FC236}">
                <a16:creationId xmlns:a16="http://schemas.microsoft.com/office/drawing/2014/main" id="{BABE14E5-971D-FF40-9711-007356212596}"/>
              </a:ext>
            </a:extLst>
          </p:cNvPr>
          <p:cNvSpPr txBox="1"/>
          <p:nvPr/>
        </p:nvSpPr>
        <p:spPr>
          <a:xfrm>
            <a:off x="6692722" y="2230626"/>
            <a:ext cx="667170"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AU" sz="1799" b="1" i="0" u="none" strike="noStrike" kern="1200" cap="none" spc="0" normalizeH="0" baseline="0" noProof="0" dirty="0">
                <a:ln>
                  <a:noFill/>
                </a:ln>
                <a:solidFill>
                  <a:prstClr val="black"/>
                </a:solidFill>
                <a:effectLst/>
                <a:uLnTx/>
                <a:uFillTx/>
                <a:latin typeface="Calibri"/>
                <a:ea typeface="+mn-ea"/>
                <a:cs typeface="+mn-cs"/>
              </a:rPr>
              <a:t>Code</a:t>
            </a:r>
          </a:p>
        </p:txBody>
      </p:sp>
      <p:sp>
        <p:nvSpPr>
          <p:cNvPr id="24" name="TextBox 23">
            <a:extLst>
              <a:ext uri="{FF2B5EF4-FFF2-40B4-BE49-F238E27FC236}">
                <a16:creationId xmlns:a16="http://schemas.microsoft.com/office/drawing/2014/main" id="{85F77F8F-57D6-154A-9379-8A4CA09E0416}"/>
              </a:ext>
            </a:extLst>
          </p:cNvPr>
          <p:cNvSpPr txBox="1"/>
          <p:nvPr/>
        </p:nvSpPr>
        <p:spPr>
          <a:xfrm>
            <a:off x="664679" y="2230626"/>
            <a:ext cx="933012"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AU" sz="1799" b="1" i="0" u="none" strike="noStrike" kern="1200" cap="none" spc="0" normalizeH="0" baseline="0" noProof="0" dirty="0">
                <a:ln>
                  <a:noFill/>
                </a:ln>
                <a:solidFill>
                  <a:prstClr val="black"/>
                </a:solidFill>
                <a:effectLst/>
                <a:uLnTx/>
                <a:uFillTx/>
                <a:latin typeface="Calibri"/>
                <a:ea typeface="+mn-ea"/>
                <a:cs typeface="+mn-cs"/>
              </a:rPr>
              <a:t>General</a:t>
            </a:r>
          </a:p>
        </p:txBody>
      </p:sp>
      <p:pic>
        <p:nvPicPr>
          <p:cNvPr id="26" name="Picture 25">
            <a:extLst>
              <a:ext uri="{FF2B5EF4-FFF2-40B4-BE49-F238E27FC236}">
                <a16:creationId xmlns:a16="http://schemas.microsoft.com/office/drawing/2014/main" id="{177CB6A8-8993-5346-888C-8EBE4FCE8771}"/>
              </a:ext>
            </a:extLst>
          </p:cNvPr>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6807722" y="5276047"/>
            <a:ext cx="4990828" cy="506826"/>
          </a:xfrm>
          <a:prstGeom prst="rect">
            <a:avLst/>
          </a:prstGeom>
          <a:solidFill>
            <a:schemeClr val="bg1">
              <a:lumMod val="85000"/>
            </a:schemeClr>
          </a:solidFill>
        </p:spPr>
      </p:pic>
      <p:sp>
        <p:nvSpPr>
          <p:cNvPr id="27" name="Rectangle 26">
            <a:extLst>
              <a:ext uri="{FF2B5EF4-FFF2-40B4-BE49-F238E27FC236}">
                <a16:creationId xmlns:a16="http://schemas.microsoft.com/office/drawing/2014/main" id="{2CC23A18-AF3E-B745-9FA7-045295748754}"/>
              </a:ext>
            </a:extLst>
          </p:cNvPr>
          <p:cNvSpPr/>
          <p:nvPr/>
        </p:nvSpPr>
        <p:spPr>
          <a:xfrm>
            <a:off x="6841164" y="5233010"/>
            <a:ext cx="4923945" cy="573644"/>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AU" sz="1799"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5253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3" grpId="0"/>
      <p:bldP spid="2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5D99E-29AF-7842-9122-D65298794D79}"/>
              </a:ext>
            </a:extLst>
          </p:cNvPr>
          <p:cNvSpPr>
            <a:spLocks noGrp="1"/>
          </p:cNvSpPr>
          <p:nvPr>
            <p:ph type="title"/>
          </p:nvPr>
        </p:nvSpPr>
        <p:spPr/>
        <p:txBody>
          <a:bodyPr/>
          <a:lstStyle/>
          <a:p>
            <a:r>
              <a:rPr lang="en-AU" dirty="0"/>
              <a:t>Concept</a:t>
            </a:r>
          </a:p>
        </p:txBody>
      </p:sp>
      <p:pic>
        <p:nvPicPr>
          <p:cNvPr id="6" name="Content Placeholder 5" descr="Diagram&#10;&#10;Description automatically generated">
            <a:extLst>
              <a:ext uri="{FF2B5EF4-FFF2-40B4-BE49-F238E27FC236}">
                <a16:creationId xmlns:a16="http://schemas.microsoft.com/office/drawing/2014/main" id="{51ECA9FF-42B2-7D46-831E-DEEF7273B9FE}"/>
              </a:ext>
            </a:extLst>
          </p:cNvPr>
          <p:cNvPicPr>
            <a:picLocks noGrp="1" noChangeAspect="1"/>
          </p:cNvPicPr>
          <p:nvPr>
            <p:ph idx="1"/>
          </p:nvPr>
        </p:nvPicPr>
        <p:blipFill rotWithShape="1">
          <a:blip r:embed="rId3">
            <a:extLst>
              <a:ext uri="{28A0092B-C50C-407E-A947-70E740481C1C}">
                <a14:useLocalDpi xmlns:a14="http://schemas.microsoft.com/office/drawing/2010/main"/>
              </a:ext>
            </a:extLst>
          </a:blip>
          <a:srcRect/>
          <a:stretch/>
        </p:blipFill>
        <p:spPr>
          <a:xfrm>
            <a:off x="954182" y="2350623"/>
            <a:ext cx="2827837" cy="3240000"/>
          </a:xfrm>
        </p:spPr>
      </p:pic>
      <p:sp>
        <p:nvSpPr>
          <p:cNvPr id="4" name="Slide Number Placeholder 3">
            <a:extLst>
              <a:ext uri="{FF2B5EF4-FFF2-40B4-BE49-F238E27FC236}">
                <a16:creationId xmlns:a16="http://schemas.microsoft.com/office/drawing/2014/main" id="{CECF14A6-90E5-8B40-AB15-168BBA3AA5A1}"/>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003C65"/>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dirty="0">
              <a:ln>
                <a:noFill/>
              </a:ln>
              <a:solidFill>
                <a:srgbClr val="003C65"/>
              </a:solidFill>
              <a:effectLst/>
              <a:uLnTx/>
              <a:uFillTx/>
              <a:latin typeface="Calibri"/>
              <a:ea typeface="+mn-ea"/>
              <a:cs typeface="+mn-cs"/>
            </a:endParaRPr>
          </a:p>
        </p:txBody>
      </p:sp>
      <p:pic>
        <p:nvPicPr>
          <p:cNvPr id="9" name="Content Placeholder 5" descr="Diagram&#10;&#10;Description automatically generated">
            <a:extLst>
              <a:ext uri="{FF2B5EF4-FFF2-40B4-BE49-F238E27FC236}">
                <a16:creationId xmlns:a16="http://schemas.microsoft.com/office/drawing/2014/main" id="{B6E66B98-3EB6-C747-9553-37D0175527F8}"/>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782019" y="2350623"/>
            <a:ext cx="2124368" cy="3240000"/>
          </a:xfrm>
          <a:prstGeom prst="rect">
            <a:avLst/>
          </a:prstGeom>
        </p:spPr>
      </p:pic>
      <p:sp>
        <p:nvSpPr>
          <p:cNvPr id="10" name="TextBox 9">
            <a:extLst>
              <a:ext uri="{FF2B5EF4-FFF2-40B4-BE49-F238E27FC236}">
                <a16:creationId xmlns:a16="http://schemas.microsoft.com/office/drawing/2014/main" id="{E946EDE2-397A-4C4B-80E6-A0DC25664B5E}"/>
              </a:ext>
            </a:extLst>
          </p:cNvPr>
          <p:cNvSpPr txBox="1"/>
          <p:nvPr/>
        </p:nvSpPr>
        <p:spPr>
          <a:xfrm>
            <a:off x="3869633" y="3240950"/>
            <a:ext cx="2415982" cy="646074"/>
          </a:xfrm>
          <a:prstGeom prst="rect">
            <a:avLst/>
          </a:prstGeom>
          <a:solidFill>
            <a:schemeClr val="bg1"/>
          </a:solid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AU" sz="1799" b="0" i="0" u="none" strike="noStrike" kern="1200" cap="none" spc="0" normalizeH="0" baseline="0" noProof="0" dirty="0">
                <a:ln>
                  <a:noFill/>
                </a:ln>
                <a:solidFill>
                  <a:prstClr val="black"/>
                </a:solidFill>
                <a:effectLst/>
                <a:uLnTx/>
                <a:uFillTx/>
                <a:latin typeface="Calibri"/>
                <a:ea typeface="+mn-ea"/>
                <a:cs typeface="+mn-cs"/>
              </a:rPr>
              <a:t>Optimise </a:t>
            </a:r>
            <a:r>
              <a:rPr kumimoji="0" lang="en-AU" sz="1799" b="0" i="0" u="none" strike="noStrike" kern="1200" cap="none" spc="0" normalizeH="0" baseline="0" noProof="0" dirty="0" err="1">
                <a:ln>
                  <a:noFill/>
                </a:ln>
                <a:solidFill>
                  <a:prstClr val="black"/>
                </a:solidFill>
                <a:effectLst/>
                <a:uLnTx/>
                <a:uFillTx/>
                <a:latin typeface="Calibri"/>
                <a:ea typeface="+mn-ea"/>
                <a:cs typeface="+mn-cs"/>
              </a:rPr>
              <a:t>θ</a:t>
            </a:r>
            <a:r>
              <a:rPr kumimoji="0" lang="en-AU" sz="1799" b="0" i="0" u="none" strike="noStrike" kern="1200" cap="none" spc="0" normalizeH="0" baseline="0" noProof="0" dirty="0">
                <a:ln>
                  <a:noFill/>
                </a:ln>
                <a:solidFill>
                  <a:prstClr val="black"/>
                </a:solidFill>
                <a:effectLst/>
                <a:uLnTx/>
                <a:uFillTx/>
                <a:latin typeface="Calibri"/>
                <a:ea typeface="+mn-ea"/>
                <a:cs typeface="+mn-cs"/>
              </a:rPr>
              <a:t> to minimise </a:t>
            </a:r>
          </a:p>
          <a:p>
            <a:pPr marL="0" marR="0" lvl="0" indent="0" algn="l" defTabSz="914263" rtl="0" eaLnBrk="1" fontAlgn="auto" latinLnBrk="0" hangingPunct="1">
              <a:lnSpc>
                <a:spcPct val="100000"/>
              </a:lnSpc>
              <a:spcBef>
                <a:spcPts val="0"/>
              </a:spcBef>
              <a:spcAft>
                <a:spcPts val="0"/>
              </a:spcAft>
              <a:buClrTx/>
              <a:buSzTx/>
              <a:buFontTx/>
              <a:buNone/>
              <a:tabLst/>
              <a:defRPr/>
            </a:pPr>
            <a:r>
              <a:rPr kumimoji="0" lang="en-AU" sz="1799" b="0" i="0" u="none" strike="noStrike" kern="1200" cap="none" spc="0" normalizeH="0" baseline="0" noProof="0" dirty="0">
                <a:ln>
                  <a:noFill/>
                </a:ln>
                <a:solidFill>
                  <a:prstClr val="black"/>
                </a:solidFill>
                <a:effectLst/>
                <a:uLnTx/>
                <a:uFillTx/>
                <a:latin typeface="Calibri"/>
                <a:ea typeface="+mn-ea"/>
                <a:cs typeface="+mn-cs"/>
              </a:rPr>
              <a:t>Loss ∝ |</a:t>
            </a:r>
            <a:r>
              <a:rPr kumimoji="0" lang="en-AU" sz="1799" b="0" i="0" u="none" strike="noStrike" kern="1200" cap="none" spc="0" normalizeH="0" baseline="0" noProof="0" dirty="0" err="1">
                <a:ln>
                  <a:noFill/>
                </a:ln>
                <a:solidFill>
                  <a:prstClr val="black"/>
                </a:solidFill>
                <a:effectLst/>
                <a:uLnTx/>
                <a:uFillTx/>
                <a:latin typeface="Calibri"/>
                <a:ea typeface="+mn-ea"/>
                <a:cs typeface="+mn-cs"/>
              </a:rPr>
              <a:t>ũ</a:t>
            </a:r>
            <a:r>
              <a:rPr kumimoji="0" lang="en-AU" sz="1799" b="0" i="0" u="none" strike="noStrike" kern="1200" cap="none" spc="0" normalizeH="0" baseline="0" noProof="0" dirty="0">
                <a:ln>
                  <a:noFill/>
                </a:ln>
                <a:solidFill>
                  <a:prstClr val="black"/>
                </a:solidFill>
                <a:effectLst/>
                <a:uLnTx/>
                <a:uFillTx/>
                <a:latin typeface="Calibri"/>
                <a:ea typeface="+mn-ea"/>
                <a:cs typeface="+mn-cs"/>
              </a:rPr>
              <a:t> – u|</a:t>
            </a:r>
          </a:p>
        </p:txBody>
      </p:sp>
      <p:sp>
        <p:nvSpPr>
          <p:cNvPr id="11" name="TextBox 10">
            <a:extLst>
              <a:ext uri="{FF2B5EF4-FFF2-40B4-BE49-F238E27FC236}">
                <a16:creationId xmlns:a16="http://schemas.microsoft.com/office/drawing/2014/main" id="{F5E1CCE9-21BF-1C45-8F43-14CBC647A5E8}"/>
              </a:ext>
            </a:extLst>
          </p:cNvPr>
          <p:cNvSpPr txBox="1"/>
          <p:nvPr/>
        </p:nvSpPr>
        <p:spPr>
          <a:xfrm>
            <a:off x="954182" y="6440448"/>
            <a:ext cx="2190215" cy="307777"/>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lumMod val="75000"/>
                  </a:prstClr>
                </a:solidFill>
                <a:effectLst/>
                <a:uLnTx/>
                <a:uFillTx/>
                <a:latin typeface="Calibri"/>
                <a:ea typeface="+mn-ea"/>
                <a:cs typeface="+mn-cs"/>
              </a:rPr>
              <a:t>Figure from Shin et al. 2020</a:t>
            </a:r>
          </a:p>
        </p:txBody>
      </p:sp>
    </p:spTree>
    <p:extLst>
      <p:ext uri="{BB962C8B-B14F-4D97-AF65-F5344CB8AC3E}">
        <p14:creationId xmlns:p14="http://schemas.microsoft.com/office/powerpoint/2010/main" val="2988076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descr="Diagram&#10;&#10;Description automatically generated">
            <a:extLst>
              <a:ext uri="{FF2B5EF4-FFF2-40B4-BE49-F238E27FC236}">
                <a16:creationId xmlns:a16="http://schemas.microsoft.com/office/drawing/2014/main" id="{F704C5C0-27AD-7C41-9C6B-0BA14FA6103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4182" y="2350623"/>
            <a:ext cx="8378662" cy="3240000"/>
          </a:xfrm>
          <a:prstGeom prst="rect">
            <a:avLst/>
          </a:prstGeom>
        </p:spPr>
      </p:pic>
      <p:sp>
        <p:nvSpPr>
          <p:cNvPr id="2" name="Title 1">
            <a:extLst>
              <a:ext uri="{FF2B5EF4-FFF2-40B4-BE49-F238E27FC236}">
                <a16:creationId xmlns:a16="http://schemas.microsoft.com/office/drawing/2014/main" id="{15A5D99E-29AF-7842-9122-D65298794D79}"/>
              </a:ext>
            </a:extLst>
          </p:cNvPr>
          <p:cNvSpPr>
            <a:spLocks noGrp="1"/>
          </p:cNvSpPr>
          <p:nvPr>
            <p:ph type="title"/>
          </p:nvPr>
        </p:nvSpPr>
        <p:spPr/>
        <p:txBody>
          <a:bodyPr/>
          <a:lstStyle/>
          <a:p>
            <a:r>
              <a:rPr lang="en-AU" dirty="0"/>
              <a:t>Concept</a:t>
            </a:r>
          </a:p>
        </p:txBody>
      </p:sp>
      <p:sp>
        <p:nvSpPr>
          <p:cNvPr id="4" name="Slide Number Placeholder 3">
            <a:extLst>
              <a:ext uri="{FF2B5EF4-FFF2-40B4-BE49-F238E27FC236}">
                <a16:creationId xmlns:a16="http://schemas.microsoft.com/office/drawing/2014/main" id="{CECF14A6-90E5-8B40-AB15-168BBA3AA5A1}"/>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003C65"/>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dirty="0">
              <a:ln>
                <a:noFill/>
              </a:ln>
              <a:solidFill>
                <a:srgbClr val="003C65"/>
              </a:solidFill>
              <a:effectLst/>
              <a:uLnTx/>
              <a:uFillTx/>
              <a:latin typeface="Calibri"/>
              <a:ea typeface="+mn-ea"/>
              <a:cs typeface="+mn-cs"/>
            </a:endParaRPr>
          </a:p>
        </p:txBody>
      </p:sp>
      <p:sp>
        <p:nvSpPr>
          <p:cNvPr id="10" name="TextBox 9">
            <a:extLst>
              <a:ext uri="{FF2B5EF4-FFF2-40B4-BE49-F238E27FC236}">
                <a16:creationId xmlns:a16="http://schemas.microsoft.com/office/drawing/2014/main" id="{8E458D1A-1E30-BF4A-A100-673873EAE7E2}"/>
              </a:ext>
            </a:extLst>
          </p:cNvPr>
          <p:cNvSpPr txBox="1"/>
          <p:nvPr/>
        </p:nvSpPr>
        <p:spPr>
          <a:xfrm>
            <a:off x="7310077" y="3258204"/>
            <a:ext cx="3644139" cy="646074"/>
          </a:xfrm>
          <a:prstGeom prst="rect">
            <a:avLst/>
          </a:prstGeom>
          <a:solidFill>
            <a:schemeClr val="bg1"/>
          </a:solid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AU" sz="1799" b="0" i="0" u="none" strike="noStrike" kern="1200" cap="none" spc="0" normalizeH="0" baseline="0" noProof="0" dirty="0">
                <a:ln>
                  <a:noFill/>
                </a:ln>
                <a:solidFill>
                  <a:prstClr val="black"/>
                </a:solidFill>
                <a:effectLst/>
                <a:uLnTx/>
                <a:uFillTx/>
                <a:latin typeface="Calibri"/>
                <a:ea typeface="+mn-ea"/>
                <a:cs typeface="+mn-cs"/>
              </a:rPr>
              <a:t>Optimise </a:t>
            </a:r>
            <a:r>
              <a:rPr kumimoji="0" lang="en-AU" sz="1799" b="0" i="0" u="none" strike="noStrike" kern="1200" cap="none" spc="0" normalizeH="0" baseline="0" noProof="0" dirty="0" err="1">
                <a:ln>
                  <a:noFill/>
                </a:ln>
                <a:solidFill>
                  <a:prstClr val="black"/>
                </a:solidFill>
                <a:effectLst/>
                <a:uLnTx/>
                <a:uFillTx/>
                <a:latin typeface="Calibri"/>
                <a:ea typeface="+mn-ea"/>
                <a:cs typeface="+mn-cs"/>
              </a:rPr>
              <a:t>θ</a:t>
            </a:r>
            <a:r>
              <a:rPr kumimoji="0" lang="en-AU" sz="1799" b="0" i="0" u="none" strike="noStrike" kern="1200" cap="none" spc="0" normalizeH="0" baseline="0" noProof="0" dirty="0">
                <a:ln>
                  <a:noFill/>
                </a:ln>
                <a:solidFill>
                  <a:prstClr val="black"/>
                </a:solidFill>
                <a:effectLst/>
                <a:uLnTx/>
                <a:uFillTx/>
                <a:latin typeface="Calibri"/>
                <a:ea typeface="+mn-ea"/>
                <a:cs typeface="+mn-cs"/>
              </a:rPr>
              <a:t> to minimise </a:t>
            </a:r>
          </a:p>
          <a:p>
            <a:pPr marL="0" marR="0" lvl="0" indent="0" algn="l" defTabSz="914263" rtl="0" eaLnBrk="1" fontAlgn="auto" latinLnBrk="0" hangingPunct="1">
              <a:lnSpc>
                <a:spcPct val="100000"/>
              </a:lnSpc>
              <a:spcBef>
                <a:spcPts val="0"/>
              </a:spcBef>
              <a:spcAft>
                <a:spcPts val="0"/>
              </a:spcAft>
              <a:buClrTx/>
              <a:buSzTx/>
              <a:buFontTx/>
              <a:buNone/>
              <a:tabLst/>
              <a:defRPr/>
            </a:pPr>
            <a:r>
              <a:rPr kumimoji="0" lang="en-AU" sz="1799" b="0" i="0" u="none" strike="noStrike" kern="1200" cap="none" spc="0" normalizeH="0" baseline="0" noProof="0" dirty="0">
                <a:ln>
                  <a:noFill/>
                </a:ln>
                <a:solidFill>
                  <a:prstClr val="black"/>
                </a:solidFill>
                <a:effectLst/>
                <a:uLnTx/>
                <a:uFillTx/>
                <a:latin typeface="Calibri"/>
                <a:ea typeface="+mn-ea"/>
                <a:cs typeface="+mn-cs"/>
              </a:rPr>
              <a:t>Loss ∝|</a:t>
            </a:r>
            <a:r>
              <a:rPr kumimoji="0" lang="en-AU" sz="1799" b="0" i="0" u="none" strike="noStrike" kern="1200" cap="none" spc="0" normalizeH="0" baseline="0" noProof="0" dirty="0" err="1">
                <a:ln>
                  <a:noFill/>
                </a:ln>
                <a:solidFill>
                  <a:prstClr val="black"/>
                </a:solidFill>
                <a:effectLst/>
                <a:uLnTx/>
                <a:uFillTx/>
                <a:latin typeface="Calibri"/>
                <a:ea typeface="+mn-ea"/>
                <a:cs typeface="+mn-cs"/>
              </a:rPr>
              <a:t>ũ</a:t>
            </a:r>
            <a:r>
              <a:rPr kumimoji="0" lang="en-AU" sz="1799" b="0" i="0" u="none" strike="noStrike" kern="1200" cap="none" spc="0" normalizeH="0" baseline="0" noProof="0" dirty="0">
                <a:ln>
                  <a:noFill/>
                </a:ln>
                <a:solidFill>
                  <a:prstClr val="black"/>
                </a:solidFill>
                <a:effectLst/>
                <a:uLnTx/>
                <a:uFillTx/>
                <a:latin typeface="Calibri"/>
                <a:ea typeface="+mn-ea"/>
                <a:cs typeface="+mn-cs"/>
              </a:rPr>
              <a:t> – u| + (ℒ[u] – f) + (</a:t>
            </a:r>
            <a:r>
              <a:rPr kumimoji="0" lang="en-AU" sz="1799" b="0" i="0" u="none" strike="noStrike" kern="1200" cap="none" spc="0" normalizeH="0" baseline="0" noProof="0" dirty="0" err="1">
                <a:ln>
                  <a:noFill/>
                </a:ln>
                <a:solidFill>
                  <a:prstClr val="black"/>
                </a:solidFill>
                <a:effectLst/>
                <a:uLnTx/>
                <a:uFillTx/>
                <a:latin typeface="Calibri"/>
                <a:ea typeface="+mn-ea"/>
                <a:cs typeface="+mn-cs"/>
              </a:rPr>
              <a:t>ℬ</a:t>
            </a:r>
            <a:r>
              <a:rPr kumimoji="0" lang="en-AU" sz="1799" b="0" i="0" u="none" strike="noStrike" kern="1200" cap="none" spc="0" normalizeH="0" baseline="0" noProof="0" dirty="0">
                <a:ln>
                  <a:noFill/>
                </a:ln>
                <a:solidFill>
                  <a:prstClr val="black"/>
                </a:solidFill>
                <a:effectLst/>
                <a:uLnTx/>
                <a:uFillTx/>
                <a:latin typeface="Calibri"/>
                <a:ea typeface="+mn-ea"/>
                <a:cs typeface="+mn-cs"/>
              </a:rPr>
              <a:t>[u] – g)</a:t>
            </a:r>
          </a:p>
        </p:txBody>
      </p:sp>
      <p:sp>
        <p:nvSpPr>
          <p:cNvPr id="11" name="TextBox 10">
            <a:extLst>
              <a:ext uri="{FF2B5EF4-FFF2-40B4-BE49-F238E27FC236}">
                <a16:creationId xmlns:a16="http://schemas.microsoft.com/office/drawing/2014/main" id="{0ED9710E-C1BD-674E-942F-79363F80347C}"/>
              </a:ext>
            </a:extLst>
          </p:cNvPr>
          <p:cNvSpPr txBox="1"/>
          <p:nvPr/>
        </p:nvSpPr>
        <p:spPr>
          <a:xfrm>
            <a:off x="954182" y="6440448"/>
            <a:ext cx="2190215" cy="307777"/>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lumMod val="75000"/>
                  </a:prstClr>
                </a:solidFill>
                <a:effectLst/>
                <a:uLnTx/>
                <a:uFillTx/>
                <a:latin typeface="Calibri"/>
                <a:ea typeface="+mn-ea"/>
                <a:cs typeface="+mn-cs"/>
              </a:rPr>
              <a:t>Figure from Shin et al. 2020</a:t>
            </a:r>
          </a:p>
        </p:txBody>
      </p:sp>
    </p:spTree>
    <p:extLst>
      <p:ext uri="{BB962C8B-B14F-4D97-AF65-F5344CB8AC3E}">
        <p14:creationId xmlns:p14="http://schemas.microsoft.com/office/powerpoint/2010/main" val="2713190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9F646A-CE07-E6E2-F3E8-430A5267A9D3}"/>
              </a:ext>
            </a:extLst>
          </p:cNvPr>
          <p:cNvSpPr>
            <a:spLocks noGrp="1"/>
          </p:cNvSpPr>
          <p:nvPr>
            <p:ph type="title"/>
          </p:nvPr>
        </p:nvSpPr>
        <p:spPr/>
        <p:txBody>
          <a:bodyPr/>
          <a:lstStyle/>
          <a:p>
            <a:r>
              <a:rPr lang="en-NO" dirty="0"/>
              <a:t>What happens?</a:t>
            </a:r>
          </a:p>
        </p:txBody>
      </p:sp>
      <p:sp>
        <p:nvSpPr>
          <p:cNvPr id="13" name="Content Placeholder 12">
            <a:extLst>
              <a:ext uri="{FF2B5EF4-FFF2-40B4-BE49-F238E27FC236}">
                <a16:creationId xmlns:a16="http://schemas.microsoft.com/office/drawing/2014/main" id="{0F4A5FDB-387C-60D0-42CD-3B2C703498DE}"/>
              </a:ext>
            </a:extLst>
          </p:cNvPr>
          <p:cNvSpPr>
            <a:spLocks noGrp="1"/>
          </p:cNvSpPr>
          <p:nvPr>
            <p:ph idx="1"/>
          </p:nvPr>
        </p:nvSpPr>
        <p:spPr/>
        <p:txBody>
          <a:bodyPr/>
          <a:lstStyle/>
          <a:p>
            <a:r>
              <a:rPr lang="en-GB" b="0" i="0" dirty="0">
                <a:solidFill>
                  <a:schemeClr val="tx2"/>
                </a:solidFill>
                <a:effectLst/>
                <a:latin typeface="Söhne"/>
              </a:rPr>
              <a:t>You have a ball of 1kg attached to a 1m spring, which is attached horizontally to a wall. The spring constant is 1 and the spring is extended by 10 cm. </a:t>
            </a:r>
          </a:p>
          <a:p>
            <a:endParaRPr lang="en-GB" dirty="0">
              <a:solidFill>
                <a:schemeClr val="tx2"/>
              </a:solidFill>
              <a:latin typeface="Söhne"/>
            </a:endParaRPr>
          </a:p>
          <a:p>
            <a:r>
              <a:rPr lang="en-GB" dirty="0">
                <a:solidFill>
                  <a:schemeClr val="tx2"/>
                </a:solidFill>
                <a:latin typeface="Söhne"/>
              </a:rPr>
              <a:t>Describe briefly what happens in real life when you let go of the ball.</a:t>
            </a:r>
            <a:endParaRPr lang="en-NO" dirty="0">
              <a:solidFill>
                <a:schemeClr val="tx2"/>
              </a:solidFill>
            </a:endParaRPr>
          </a:p>
          <a:p>
            <a:endParaRPr lang="en-NO" dirty="0">
              <a:solidFill>
                <a:schemeClr val="tx2"/>
              </a:solidFill>
            </a:endParaRPr>
          </a:p>
        </p:txBody>
      </p:sp>
      <p:sp>
        <p:nvSpPr>
          <p:cNvPr id="4" name="Text Placeholder 3">
            <a:extLst>
              <a:ext uri="{FF2B5EF4-FFF2-40B4-BE49-F238E27FC236}">
                <a16:creationId xmlns:a16="http://schemas.microsoft.com/office/drawing/2014/main" id="{27B9E08F-18B7-4EBB-4409-4F6865CACF64}"/>
              </a:ext>
            </a:extLst>
          </p:cNvPr>
          <p:cNvSpPr>
            <a:spLocks noGrp="1"/>
          </p:cNvSpPr>
          <p:nvPr>
            <p:ph idx="14"/>
          </p:nvPr>
        </p:nvSpPr>
        <p:spPr/>
        <p:txBody>
          <a:bodyPr>
            <a:normAutofit/>
          </a:bodyPr>
          <a:lstStyle/>
          <a:p>
            <a:pPr marL="0" indent="0">
              <a:buNone/>
            </a:pPr>
            <a:endParaRPr lang="en-NO" dirty="0"/>
          </a:p>
        </p:txBody>
      </p:sp>
      <p:grpSp>
        <p:nvGrpSpPr>
          <p:cNvPr id="8" name="Group 7">
            <a:extLst>
              <a:ext uri="{FF2B5EF4-FFF2-40B4-BE49-F238E27FC236}">
                <a16:creationId xmlns:a16="http://schemas.microsoft.com/office/drawing/2014/main" id="{ADEDA78A-0640-C0BB-657F-D3696E4AE762}"/>
              </a:ext>
            </a:extLst>
          </p:cNvPr>
          <p:cNvGrpSpPr/>
          <p:nvPr/>
        </p:nvGrpSpPr>
        <p:grpSpPr>
          <a:xfrm>
            <a:off x="7041012" y="2259018"/>
            <a:ext cx="3788868" cy="3295650"/>
            <a:chOff x="5819306" y="2400300"/>
            <a:chExt cx="3788868" cy="3295650"/>
          </a:xfrm>
        </p:grpSpPr>
        <p:sp>
          <p:nvSpPr>
            <p:cNvPr id="9" name="Oval 8">
              <a:extLst>
                <a:ext uri="{FF2B5EF4-FFF2-40B4-BE49-F238E27FC236}">
                  <a16:creationId xmlns:a16="http://schemas.microsoft.com/office/drawing/2014/main" id="{18B85A85-1B4D-3F40-A052-F180815655B3}"/>
                </a:ext>
              </a:extLst>
            </p:cNvPr>
            <p:cNvSpPr/>
            <p:nvPr/>
          </p:nvSpPr>
          <p:spPr>
            <a:xfrm>
              <a:off x="8453931" y="2403962"/>
              <a:ext cx="1154243" cy="1165782"/>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dirty="0"/>
            </a:p>
          </p:txBody>
        </p:sp>
        <p:pic>
          <p:nvPicPr>
            <p:cNvPr id="10" name="Content Placeholder 19" descr="A black rectangle with white dots&#10;&#10;Description automatically generated">
              <a:extLst>
                <a:ext uri="{FF2B5EF4-FFF2-40B4-BE49-F238E27FC236}">
                  <a16:creationId xmlns:a16="http://schemas.microsoft.com/office/drawing/2014/main" id="{933B9C65-5D0F-A472-47C9-6874FF7CF3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322324" y="2403962"/>
              <a:ext cx="1292576" cy="1292576"/>
            </a:xfrm>
            <a:prstGeom prst="rect">
              <a:avLst/>
            </a:prstGeom>
          </p:spPr>
        </p:pic>
        <p:sp>
          <p:nvSpPr>
            <p:cNvPr id="11" name="Rectangle 10">
              <a:extLst>
                <a:ext uri="{FF2B5EF4-FFF2-40B4-BE49-F238E27FC236}">
                  <a16:creationId xmlns:a16="http://schemas.microsoft.com/office/drawing/2014/main" id="{B18F67B1-D9ED-BBC1-7191-688B619F6FA9}"/>
                </a:ext>
              </a:extLst>
            </p:cNvPr>
            <p:cNvSpPr/>
            <p:nvPr/>
          </p:nvSpPr>
          <p:spPr>
            <a:xfrm>
              <a:off x="5819306" y="2400300"/>
              <a:ext cx="552450" cy="329565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2" name="Content Placeholder 19" descr="A black rectangle with white dots&#10;&#10;Description automatically generated">
              <a:extLst>
                <a:ext uri="{FF2B5EF4-FFF2-40B4-BE49-F238E27FC236}">
                  <a16:creationId xmlns:a16="http://schemas.microsoft.com/office/drawing/2014/main" id="{E670FA39-F4E3-CD9E-4A8E-99468E34B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404030" y="2403962"/>
              <a:ext cx="1292576" cy="1292576"/>
            </a:xfrm>
            <a:prstGeom prst="rect">
              <a:avLst/>
            </a:prstGeom>
          </p:spPr>
        </p:pic>
      </p:grpSp>
    </p:spTree>
    <p:extLst>
      <p:ext uri="{BB962C8B-B14F-4D97-AF65-F5344CB8AC3E}">
        <p14:creationId xmlns:p14="http://schemas.microsoft.com/office/powerpoint/2010/main" val="31902867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6AAE7-96D4-164D-BF56-D6398A875C5B}"/>
              </a:ext>
            </a:extLst>
          </p:cNvPr>
          <p:cNvSpPr>
            <a:spLocks noGrp="1"/>
          </p:cNvSpPr>
          <p:nvPr>
            <p:ph type="title"/>
          </p:nvPr>
        </p:nvSpPr>
        <p:spPr>
          <a:xfrm>
            <a:off x="954182" y="553212"/>
            <a:ext cx="9001711" cy="1596130"/>
          </a:xfrm>
        </p:spPr>
        <p:txBody>
          <a:bodyPr/>
          <a:lstStyle/>
          <a:p>
            <a:r>
              <a:rPr lang="en-AU" dirty="0"/>
              <a:t>PINNs for ultrasound </a:t>
            </a:r>
            <a:r>
              <a:rPr lang="en-AU" dirty="0" err="1"/>
              <a:t>nondestructive</a:t>
            </a:r>
            <a:r>
              <a:rPr lang="en-AU" dirty="0"/>
              <a:t> quantification of surface breaking cracks</a:t>
            </a:r>
          </a:p>
        </p:txBody>
      </p:sp>
      <p:sp>
        <p:nvSpPr>
          <p:cNvPr id="4" name="Slide Number Placeholder 3">
            <a:extLst>
              <a:ext uri="{FF2B5EF4-FFF2-40B4-BE49-F238E27FC236}">
                <a16:creationId xmlns:a16="http://schemas.microsoft.com/office/drawing/2014/main" id="{EEB4D187-B993-8F4D-9766-31850F984951}"/>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003C65"/>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dirty="0">
              <a:ln>
                <a:noFill/>
              </a:ln>
              <a:solidFill>
                <a:srgbClr val="003C65"/>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39087F97-DB6B-494C-9031-1ECEFC3CF506}"/>
              </a:ext>
            </a:extLst>
          </p:cNvPr>
          <p:cNvPicPr>
            <a:picLocks noChangeAspect="1"/>
          </p:cNvPicPr>
          <p:nvPr/>
        </p:nvPicPr>
        <p:blipFill rotWithShape="1">
          <a:blip r:embed="rId3"/>
          <a:srcRect b="52196"/>
          <a:stretch/>
        </p:blipFill>
        <p:spPr>
          <a:xfrm>
            <a:off x="954182" y="4525866"/>
            <a:ext cx="9742573" cy="1862029"/>
          </a:xfrm>
          <a:prstGeom prst="rect">
            <a:avLst/>
          </a:prstGeom>
        </p:spPr>
      </p:pic>
      <p:pic>
        <p:nvPicPr>
          <p:cNvPr id="9" name="Picture 8">
            <a:extLst>
              <a:ext uri="{FF2B5EF4-FFF2-40B4-BE49-F238E27FC236}">
                <a16:creationId xmlns:a16="http://schemas.microsoft.com/office/drawing/2014/main" id="{A5EF57BB-AC8D-704D-A85B-70F363731324}"/>
              </a:ext>
            </a:extLst>
          </p:cNvPr>
          <p:cNvPicPr>
            <a:picLocks noChangeAspect="1"/>
          </p:cNvPicPr>
          <p:nvPr/>
        </p:nvPicPr>
        <p:blipFill rotWithShape="1">
          <a:blip r:embed="rId4"/>
          <a:srcRect b="70314"/>
          <a:stretch/>
        </p:blipFill>
        <p:spPr>
          <a:xfrm>
            <a:off x="6973606" y="2319687"/>
            <a:ext cx="4264212" cy="2035834"/>
          </a:xfrm>
          <a:prstGeom prst="rect">
            <a:avLst/>
          </a:prstGeom>
        </p:spPr>
      </p:pic>
      <p:sp>
        <p:nvSpPr>
          <p:cNvPr id="10" name="Content Placeholder 2">
            <a:extLst>
              <a:ext uri="{FF2B5EF4-FFF2-40B4-BE49-F238E27FC236}">
                <a16:creationId xmlns:a16="http://schemas.microsoft.com/office/drawing/2014/main" id="{520EB365-DE47-7B4E-BE48-5663E6BBE9B9}"/>
              </a:ext>
            </a:extLst>
          </p:cNvPr>
          <p:cNvSpPr txBox="1">
            <a:spLocks/>
          </p:cNvSpPr>
          <p:nvPr/>
        </p:nvSpPr>
        <p:spPr>
          <a:xfrm>
            <a:off x="954182" y="2319687"/>
            <a:ext cx="9001711" cy="3801079"/>
          </a:xfrm>
          <a:prstGeom prst="rect">
            <a:avLst/>
          </a:prstGeom>
        </p:spPr>
        <p:txBody>
          <a:bodyPr vert="horz" wrap="square" lIns="0" tIns="0" rIns="0" bIns="0" rtlCol="0">
            <a:noAutofit/>
          </a:bodyPr>
          <a:lstStyle>
            <a:lvl1pPr marL="396079" indent="-216043" algn="l" defTabSz="914537" rtl="0" eaLnBrk="1" latinLnBrk="0" hangingPunct="1">
              <a:lnSpc>
                <a:spcPct val="110000"/>
              </a:lnSpc>
              <a:spcBef>
                <a:spcPts val="1000"/>
              </a:spcBef>
              <a:buFont typeface="Arial" panose="020B0604020202020204" pitchFamily="34" charset="0"/>
              <a:buChar char="•"/>
              <a:defRPr sz="2400" kern="1200">
                <a:solidFill>
                  <a:schemeClr val="tx2"/>
                </a:solidFill>
                <a:latin typeface="+mn-lt"/>
                <a:ea typeface="+mn-ea"/>
                <a:cs typeface="+mn-cs"/>
              </a:defRPr>
            </a:lvl1pPr>
            <a:lvl2pPr marL="576115" indent="-216043" algn="l" defTabSz="914537" rtl="0" eaLnBrk="1" latinLnBrk="0" hangingPunct="1">
              <a:lnSpc>
                <a:spcPct val="110000"/>
              </a:lnSpc>
              <a:spcBef>
                <a:spcPts val="500"/>
              </a:spcBef>
              <a:buFont typeface="Arial" panose="020B0604020202020204" pitchFamily="34" charset="0"/>
              <a:buChar char="•"/>
              <a:defRPr sz="1800" kern="1200">
                <a:solidFill>
                  <a:schemeClr val="tx2"/>
                </a:solidFill>
                <a:latin typeface="+mn-lt"/>
                <a:ea typeface="+mn-ea"/>
                <a:cs typeface="+mn-cs"/>
              </a:defRPr>
            </a:lvl2pPr>
            <a:lvl3pPr marL="756151" indent="-216043" algn="l" defTabSz="914537"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3pPr>
            <a:lvl4pPr marL="936187"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4pPr>
            <a:lvl5pPr marL="1116223"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977"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246"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514"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783"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6079" marR="0" lvl="0" indent="-216043" algn="l" defTabSz="914537"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srgbClr val="003C65"/>
                </a:solidFill>
                <a:effectLst/>
                <a:uLnTx/>
                <a:uFillTx/>
                <a:latin typeface="Calibri"/>
                <a:ea typeface="+mn-ea"/>
                <a:cs typeface="+mn-cs"/>
              </a:rPr>
              <a:t>Example application from Shukla et al. 2020</a:t>
            </a:r>
          </a:p>
          <a:p>
            <a:pPr marL="396079" marR="0" lvl="0" indent="-216043" algn="l" defTabSz="914537"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srgbClr val="003C65"/>
                </a:solidFill>
                <a:effectLst/>
                <a:uLnTx/>
                <a:uFillTx/>
                <a:latin typeface="Calibri"/>
                <a:ea typeface="+mn-ea"/>
                <a:cs typeface="+mn-cs"/>
              </a:rPr>
              <a:t>Ultrasound propagation in metal with cracks</a:t>
            </a:r>
          </a:p>
          <a:p>
            <a:pPr marL="396079" marR="0" lvl="0" indent="-216043" algn="l" defTabSz="914537"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srgbClr val="003C65"/>
                </a:solidFill>
                <a:effectLst/>
                <a:uLnTx/>
                <a:uFillTx/>
                <a:latin typeface="Calibri"/>
                <a:ea typeface="+mn-ea"/>
                <a:cs typeface="+mn-cs"/>
              </a:rPr>
              <a:t>Wave propagation </a:t>
            </a:r>
            <a:r>
              <a:rPr kumimoji="0" lang="en-AU" sz="2400" b="0" i="0" u="none" strike="noStrike" kern="1200" cap="none" spc="0" normalizeH="0" baseline="0" noProof="0" dirty="0" err="1">
                <a:ln>
                  <a:noFill/>
                </a:ln>
                <a:solidFill>
                  <a:srgbClr val="003C65"/>
                </a:solidFill>
                <a:effectLst/>
                <a:uLnTx/>
                <a:uFillTx/>
                <a:latin typeface="Calibri"/>
                <a:ea typeface="+mn-ea"/>
                <a:cs typeface="+mn-cs"/>
              </a:rPr>
              <a:t>u</a:t>
            </a:r>
            <a:r>
              <a:rPr kumimoji="0" lang="en-AU" sz="2400" b="0" i="0" u="none" strike="noStrike" kern="1200" cap="none" spc="0" normalizeH="0" baseline="-25000" noProof="0" dirty="0" err="1">
                <a:ln>
                  <a:noFill/>
                </a:ln>
                <a:solidFill>
                  <a:srgbClr val="003C65"/>
                </a:solidFill>
                <a:effectLst/>
                <a:uLnTx/>
                <a:uFillTx/>
                <a:latin typeface="Calibri"/>
                <a:ea typeface="+mn-ea"/>
                <a:cs typeface="+mn-cs"/>
              </a:rPr>
              <a:t>tt</a:t>
            </a:r>
            <a:r>
              <a:rPr kumimoji="0" lang="en-AU" sz="2400" b="0" i="0" u="none" strike="noStrike" kern="1200" cap="none" spc="0" normalizeH="0" baseline="0" noProof="0" dirty="0">
                <a:ln>
                  <a:noFill/>
                </a:ln>
                <a:solidFill>
                  <a:srgbClr val="003C65"/>
                </a:solidFill>
                <a:effectLst/>
                <a:uLnTx/>
                <a:uFillTx/>
                <a:latin typeface="Calibri"/>
                <a:ea typeface="+mn-ea"/>
                <a:cs typeface="+mn-cs"/>
              </a:rPr>
              <a:t> = v</a:t>
            </a:r>
            <a:r>
              <a:rPr kumimoji="0" lang="en-AU" sz="2400" b="0" i="0" u="none" strike="noStrike" kern="1200" cap="none" spc="0" normalizeH="0" baseline="30000" noProof="0" dirty="0">
                <a:ln>
                  <a:noFill/>
                </a:ln>
                <a:solidFill>
                  <a:srgbClr val="003C65"/>
                </a:solidFill>
                <a:effectLst/>
                <a:uLnTx/>
                <a:uFillTx/>
                <a:latin typeface="Calibri"/>
                <a:ea typeface="+mn-ea"/>
                <a:cs typeface="+mn-cs"/>
              </a:rPr>
              <a:t>2</a:t>
            </a:r>
            <a:r>
              <a:rPr kumimoji="0" lang="en-AU" sz="2400" b="0" i="0" u="none" strike="noStrike" kern="1200" cap="none" spc="0" normalizeH="0" baseline="0" noProof="0" dirty="0">
                <a:ln>
                  <a:noFill/>
                </a:ln>
                <a:solidFill>
                  <a:srgbClr val="003C65"/>
                </a:solidFill>
                <a:effectLst/>
                <a:uLnTx/>
                <a:uFillTx/>
                <a:latin typeface="Calibri"/>
                <a:ea typeface="+mn-ea"/>
                <a:cs typeface="+mn-cs"/>
              </a:rPr>
              <a:t>(</a:t>
            </a:r>
            <a:r>
              <a:rPr kumimoji="0" lang="en-AU" sz="2400" b="0" i="0" u="none" strike="noStrike" kern="1200" cap="none" spc="0" normalizeH="0" baseline="0" noProof="0" dirty="0" err="1">
                <a:ln>
                  <a:noFill/>
                </a:ln>
                <a:solidFill>
                  <a:srgbClr val="003C65"/>
                </a:solidFill>
                <a:effectLst/>
                <a:uLnTx/>
                <a:uFillTx/>
                <a:latin typeface="Calibri"/>
                <a:ea typeface="+mn-ea"/>
                <a:cs typeface="+mn-cs"/>
              </a:rPr>
              <a:t>x,y</a:t>
            </a:r>
            <a:r>
              <a:rPr kumimoji="0" lang="en-AU" sz="2400" b="0" i="0" u="none" strike="noStrike" kern="1200" cap="none" spc="0" normalizeH="0" baseline="0" noProof="0" dirty="0">
                <a:ln>
                  <a:noFill/>
                </a:ln>
                <a:solidFill>
                  <a:srgbClr val="003C65"/>
                </a:solidFill>
                <a:effectLst/>
                <a:uLnTx/>
                <a:uFillTx/>
                <a:latin typeface="Calibri"/>
                <a:ea typeface="+mn-ea"/>
                <a:cs typeface="+mn-cs"/>
              </a:rPr>
              <a:t>) ∇u</a:t>
            </a:r>
            <a:endParaRPr kumimoji="0" lang="en-AU" sz="2400" b="0" i="0" u="none" strike="noStrike" kern="1200" cap="none" spc="0" normalizeH="0" baseline="-25000" noProof="0" dirty="0">
              <a:ln>
                <a:noFill/>
              </a:ln>
              <a:solidFill>
                <a:srgbClr val="003C65"/>
              </a:solidFill>
              <a:effectLst/>
              <a:uLnTx/>
              <a:uFillTx/>
              <a:latin typeface="Calibri"/>
              <a:ea typeface="+mn-ea"/>
              <a:cs typeface="+mn-cs"/>
            </a:endParaRPr>
          </a:p>
        </p:txBody>
      </p:sp>
    </p:spTree>
    <p:extLst>
      <p:ext uri="{BB962C8B-B14F-4D97-AF65-F5344CB8AC3E}">
        <p14:creationId xmlns:p14="http://schemas.microsoft.com/office/powerpoint/2010/main" val="3037754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919AD5-D43D-AD4A-BCB5-C2CCBE62756F}"/>
              </a:ext>
            </a:extLst>
          </p:cNvPr>
          <p:cNvSpPr>
            <a:spLocks noGrp="1"/>
          </p:cNvSpPr>
          <p:nvPr>
            <p:ph sz="half" idx="2"/>
          </p:nvPr>
        </p:nvSpPr>
        <p:spPr/>
        <p:txBody>
          <a:bodyPr/>
          <a:lstStyle/>
          <a:p>
            <a:endParaRPr lang="en-AU"/>
          </a:p>
        </p:txBody>
      </p:sp>
      <p:sp>
        <p:nvSpPr>
          <p:cNvPr id="3" name="Title 2">
            <a:extLst>
              <a:ext uri="{FF2B5EF4-FFF2-40B4-BE49-F238E27FC236}">
                <a16:creationId xmlns:a16="http://schemas.microsoft.com/office/drawing/2014/main" id="{F0E357BB-3CD5-8A40-BC80-C1283B2E326D}"/>
              </a:ext>
            </a:extLst>
          </p:cNvPr>
          <p:cNvSpPr>
            <a:spLocks noGrp="1"/>
          </p:cNvSpPr>
          <p:nvPr>
            <p:ph type="title"/>
          </p:nvPr>
        </p:nvSpPr>
        <p:spPr>
          <a:xfrm>
            <a:off x="6715276" y="643019"/>
            <a:ext cx="4986948" cy="1874027"/>
          </a:xfrm>
        </p:spPr>
        <p:txBody>
          <a:bodyPr/>
          <a:lstStyle/>
          <a:p>
            <a:r>
              <a:rPr lang="en-AU" dirty="0"/>
              <a:t>What are the limitations of learning bias?</a:t>
            </a:r>
          </a:p>
        </p:txBody>
      </p:sp>
      <p:sp>
        <p:nvSpPr>
          <p:cNvPr id="4" name="Picture Placeholder 3">
            <a:extLst>
              <a:ext uri="{FF2B5EF4-FFF2-40B4-BE49-F238E27FC236}">
                <a16:creationId xmlns:a16="http://schemas.microsoft.com/office/drawing/2014/main" id="{21F5A777-0496-9F46-9519-FE9170508C5F}"/>
              </a:ext>
            </a:extLst>
          </p:cNvPr>
          <p:cNvSpPr>
            <a:spLocks noGrp="1"/>
          </p:cNvSpPr>
          <p:nvPr>
            <p:ph type="pic" sz="quarter" idx="13"/>
          </p:nvPr>
        </p:nvSpPr>
        <p:spPr/>
      </p:sp>
      <p:sp>
        <p:nvSpPr>
          <p:cNvPr id="5" name="Slide Number Placeholder 4">
            <a:extLst>
              <a:ext uri="{FF2B5EF4-FFF2-40B4-BE49-F238E27FC236}">
                <a16:creationId xmlns:a16="http://schemas.microsoft.com/office/drawing/2014/main" id="{7E404DBB-CCF9-B146-A6F1-01C7AE22BB2E}"/>
              </a:ext>
            </a:extLst>
          </p:cNvPr>
          <p:cNvSpPr>
            <a:spLocks noGrp="1"/>
          </p:cNvSpPr>
          <p:nvPr>
            <p:ph type="sldNum" sz="quarter" idx="18"/>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FFFFFF"/>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6" name="Picture 5" descr="A close up of a cage&#10;&#10;Description automatically generated">
            <a:extLst>
              <a:ext uri="{FF2B5EF4-FFF2-40B4-BE49-F238E27FC236}">
                <a16:creationId xmlns:a16="http://schemas.microsoft.com/office/drawing/2014/main" id="{C2AFF003-2D65-4E44-AE63-81DE04C3BA5B}"/>
              </a:ext>
            </a:extLst>
          </p:cNvPr>
          <p:cNvPicPr>
            <a:picLocks noChangeAspect="1"/>
          </p:cNvPicPr>
          <p:nvPr/>
        </p:nvPicPr>
        <p:blipFill rotWithShape="1">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rcRect/>
          <a:stretch/>
        </p:blipFill>
        <p:spPr>
          <a:xfrm>
            <a:off x="0" y="0"/>
            <a:ext cx="6096000" cy="6858000"/>
          </a:xfrm>
          <a:prstGeom prst="rect">
            <a:avLst/>
          </a:prstGeom>
        </p:spPr>
      </p:pic>
    </p:spTree>
    <p:extLst>
      <p:ext uri="{BB962C8B-B14F-4D97-AF65-F5344CB8AC3E}">
        <p14:creationId xmlns:p14="http://schemas.microsoft.com/office/powerpoint/2010/main" val="2666747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9D161D-DF0E-4984-B09C-582ACE32C51F}"/>
              </a:ext>
            </a:extLst>
          </p:cNvPr>
          <p:cNvSpPr>
            <a:spLocks noGrp="1"/>
          </p:cNvSpPr>
          <p:nvPr>
            <p:ph type="title"/>
          </p:nvPr>
        </p:nvSpPr>
        <p:spPr/>
        <p:txBody>
          <a:bodyPr/>
          <a:lstStyle/>
          <a:p>
            <a:r>
              <a:rPr lang="en-NO" dirty="0"/>
              <a:t>Inductive bias</a:t>
            </a:r>
          </a:p>
        </p:txBody>
      </p:sp>
      <p:sp>
        <p:nvSpPr>
          <p:cNvPr id="3" name="Footer Placeholder 2">
            <a:extLst>
              <a:ext uri="{FF2B5EF4-FFF2-40B4-BE49-F238E27FC236}">
                <a16:creationId xmlns:a16="http://schemas.microsoft.com/office/drawing/2014/main" id="{0771CDFC-8027-265A-6A1C-40B5FB705E9A}"/>
              </a:ext>
            </a:extLst>
          </p:cNvPr>
          <p:cNvSpPr>
            <a:spLocks noGrp="1"/>
          </p:cNvSpPr>
          <p:nvPr>
            <p:ph type="ftr" sz="quarter" idx="11"/>
          </p:nvPr>
        </p:nvSpPr>
        <p:spPr/>
        <p:txBody>
          <a:bodyPr/>
          <a:lstStyle/>
          <a:p>
            <a:r>
              <a:rPr lang="nb-NO" sz="1400"/>
              <a:t>Teknologi for et bedre samfunn</a:t>
            </a:r>
          </a:p>
        </p:txBody>
      </p:sp>
      <p:sp>
        <p:nvSpPr>
          <p:cNvPr id="5" name="Text Placeholder 4">
            <a:extLst>
              <a:ext uri="{FF2B5EF4-FFF2-40B4-BE49-F238E27FC236}">
                <a16:creationId xmlns:a16="http://schemas.microsoft.com/office/drawing/2014/main" id="{07D27B16-A610-A8AE-9C0B-9C708CAE4BD9}"/>
              </a:ext>
            </a:extLst>
          </p:cNvPr>
          <p:cNvSpPr>
            <a:spLocks noGrp="1"/>
          </p:cNvSpPr>
          <p:nvPr>
            <p:ph type="body" sz="quarter" idx="12"/>
          </p:nvPr>
        </p:nvSpPr>
        <p:spPr>
          <a:xfrm>
            <a:off x="758189" y="2259018"/>
            <a:ext cx="8457249" cy="3910012"/>
          </a:xfrm>
        </p:spPr>
        <p:txBody>
          <a:bodyPr/>
          <a:lstStyle/>
          <a:p>
            <a:pPr marL="395605" indent="-215900"/>
            <a:r>
              <a:rPr lang="en-NO" dirty="0"/>
              <a:t>Model guarantee certain properties</a:t>
            </a:r>
          </a:p>
          <a:p>
            <a:pPr marL="681355" lvl="1" indent="-215900"/>
            <a:r>
              <a:rPr lang="en-NO" dirty="0"/>
              <a:t>Rule based constraints</a:t>
            </a:r>
          </a:p>
          <a:p>
            <a:pPr marL="681355" lvl="1" indent="-215900"/>
            <a:r>
              <a:rPr lang="en-NO" dirty="0"/>
              <a:t>Model certainty (uncertainty)</a:t>
            </a:r>
          </a:p>
          <a:p>
            <a:pPr marL="681355" lvl="1" indent="-215900"/>
            <a:r>
              <a:rPr lang="en-NO" dirty="0"/>
              <a:t>Specific model structure</a:t>
            </a:r>
          </a:p>
          <a:p>
            <a:pPr marL="395605" indent="-215900"/>
            <a:r>
              <a:rPr lang="en-NO" dirty="0"/>
              <a:t>Hard to implement, not always possible</a:t>
            </a:r>
            <a:endParaRPr lang="en-NO" dirty="0">
              <a:cs typeface="Calibri"/>
            </a:endParaRPr>
          </a:p>
          <a:p>
            <a:pPr marL="395605" indent="-215900"/>
            <a:r>
              <a:rPr lang="en-NO" dirty="0"/>
              <a:t>At the moment, limited to selected cases </a:t>
            </a:r>
          </a:p>
          <a:p>
            <a:pPr marL="681355" lvl="1" indent="-215900"/>
            <a:r>
              <a:rPr lang="en-NO" dirty="0"/>
              <a:t>Manual rules</a:t>
            </a:r>
          </a:p>
          <a:p>
            <a:pPr marL="681355" lvl="1" indent="-215900"/>
            <a:r>
              <a:rPr lang="en-NO" dirty="0"/>
              <a:t>Hamiltonian NN seems to be the way to go</a:t>
            </a:r>
          </a:p>
          <a:p>
            <a:pPr marL="681355" lvl="1" indent="-215900"/>
            <a:r>
              <a:rPr lang="en-NO" dirty="0"/>
              <a:t>port-Hamiltonian framework can also take energy losses etc. into account</a:t>
            </a:r>
          </a:p>
        </p:txBody>
      </p:sp>
      <p:pic>
        <p:nvPicPr>
          <p:cNvPr id="2" name="Picture 1" descr="Diagram&#10;&#10;Description automatically generated">
            <a:extLst>
              <a:ext uri="{FF2B5EF4-FFF2-40B4-BE49-F238E27FC236}">
                <a16:creationId xmlns:a16="http://schemas.microsoft.com/office/drawing/2014/main" id="{F9AC01E8-A81B-3D00-E296-8CB8E94444C8}"/>
              </a:ext>
            </a:extLst>
          </p:cNvPr>
          <p:cNvPicPr>
            <a:picLocks noChangeAspect="1"/>
          </p:cNvPicPr>
          <p:nvPr/>
        </p:nvPicPr>
        <p:blipFill rotWithShape="1">
          <a:blip r:embed="rId3">
            <a:extLst>
              <a:ext uri="{28A0092B-C50C-407E-A947-70E740481C1C}">
                <a14:useLocalDpi xmlns:a14="http://schemas.microsoft.com/office/drawing/2010/main" val="0"/>
              </a:ext>
            </a:extLst>
          </a:blip>
          <a:srcRect l="39651" t="6688" r="38364"/>
          <a:stretch/>
        </p:blipFill>
        <p:spPr>
          <a:xfrm>
            <a:off x="9729788" y="0"/>
            <a:ext cx="2285999" cy="6887946"/>
          </a:xfrm>
          <a:prstGeom prst="rect">
            <a:avLst/>
          </a:prstGeom>
        </p:spPr>
      </p:pic>
    </p:spTree>
    <p:extLst>
      <p:ext uri="{BB962C8B-B14F-4D97-AF65-F5344CB8AC3E}">
        <p14:creationId xmlns:p14="http://schemas.microsoft.com/office/powerpoint/2010/main" val="23106431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map of a town&#10;&#10;Description automatically generated">
            <a:extLst>
              <a:ext uri="{FF2B5EF4-FFF2-40B4-BE49-F238E27FC236}">
                <a16:creationId xmlns:a16="http://schemas.microsoft.com/office/drawing/2014/main" id="{DAF283DC-762A-5F93-A86B-AA2AF8E18EFE}"/>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t="2992" b="2992"/>
          <a:stretch>
            <a:fillRect/>
          </a:stretch>
        </p:blipFill>
        <p:spPr/>
      </p:pic>
      <p:sp>
        <p:nvSpPr>
          <p:cNvPr id="3" name="Title 2">
            <a:extLst>
              <a:ext uri="{FF2B5EF4-FFF2-40B4-BE49-F238E27FC236}">
                <a16:creationId xmlns:a16="http://schemas.microsoft.com/office/drawing/2014/main" id="{A6EC8E2D-43E7-6C88-5B48-913610CA0C52}"/>
              </a:ext>
            </a:extLst>
          </p:cNvPr>
          <p:cNvSpPr>
            <a:spLocks noGrp="1"/>
          </p:cNvSpPr>
          <p:nvPr>
            <p:ph type="title"/>
          </p:nvPr>
        </p:nvSpPr>
        <p:spPr/>
        <p:txBody>
          <a:bodyPr/>
          <a:lstStyle/>
          <a:p>
            <a:r>
              <a:rPr lang="en-NO" dirty="0"/>
              <a:t>Plan a route from A to B</a:t>
            </a:r>
          </a:p>
        </p:txBody>
      </p:sp>
      <p:sp>
        <p:nvSpPr>
          <p:cNvPr id="4" name="Text Placeholder 3">
            <a:extLst>
              <a:ext uri="{FF2B5EF4-FFF2-40B4-BE49-F238E27FC236}">
                <a16:creationId xmlns:a16="http://schemas.microsoft.com/office/drawing/2014/main" id="{0D604816-28DC-D8A5-FF17-EE79694B9D9B}"/>
              </a:ext>
            </a:extLst>
          </p:cNvPr>
          <p:cNvSpPr>
            <a:spLocks noGrp="1"/>
          </p:cNvSpPr>
          <p:nvPr>
            <p:ph type="body" sz="quarter" idx="17"/>
          </p:nvPr>
        </p:nvSpPr>
        <p:spPr/>
        <p:txBody>
          <a:bodyPr/>
          <a:lstStyle/>
          <a:p>
            <a:pPr marL="0" indent="0">
              <a:buNone/>
            </a:pPr>
            <a:r>
              <a:rPr lang="en-NO" dirty="0"/>
              <a:t>What are the hard constraints?</a:t>
            </a:r>
          </a:p>
          <a:p>
            <a:pPr marL="0" indent="0">
              <a:buNone/>
            </a:pPr>
            <a:r>
              <a:rPr lang="en-NO" dirty="0"/>
              <a:t>Are there any soft constraints?</a:t>
            </a:r>
          </a:p>
        </p:txBody>
      </p:sp>
      <p:sp>
        <p:nvSpPr>
          <p:cNvPr id="7" name="TextBox 6">
            <a:extLst>
              <a:ext uri="{FF2B5EF4-FFF2-40B4-BE49-F238E27FC236}">
                <a16:creationId xmlns:a16="http://schemas.microsoft.com/office/drawing/2014/main" id="{75C2A85B-DF2F-8ED6-C9A3-44B8E1012799}"/>
              </a:ext>
            </a:extLst>
          </p:cNvPr>
          <p:cNvSpPr txBox="1"/>
          <p:nvPr/>
        </p:nvSpPr>
        <p:spPr>
          <a:xfrm>
            <a:off x="11770090" y="5440105"/>
            <a:ext cx="433132" cy="584775"/>
          </a:xfrm>
          <a:prstGeom prst="rect">
            <a:avLst/>
          </a:prstGeom>
          <a:noFill/>
        </p:spPr>
        <p:txBody>
          <a:bodyPr wrap="none" rtlCol="0">
            <a:spAutoFit/>
          </a:bodyPr>
          <a:lstStyle/>
          <a:p>
            <a:r>
              <a:rPr lang="en-NO" sz="3200" b="1" dirty="0"/>
              <a:t>A</a:t>
            </a:r>
          </a:p>
        </p:txBody>
      </p:sp>
      <p:sp>
        <p:nvSpPr>
          <p:cNvPr id="8" name="TextBox 7">
            <a:extLst>
              <a:ext uri="{FF2B5EF4-FFF2-40B4-BE49-F238E27FC236}">
                <a16:creationId xmlns:a16="http://schemas.microsoft.com/office/drawing/2014/main" id="{3FC4E7E5-0947-AC60-C44E-26AF458A7AE7}"/>
              </a:ext>
            </a:extLst>
          </p:cNvPr>
          <p:cNvSpPr txBox="1"/>
          <p:nvPr/>
        </p:nvSpPr>
        <p:spPr>
          <a:xfrm>
            <a:off x="5661638" y="5723794"/>
            <a:ext cx="407484" cy="584775"/>
          </a:xfrm>
          <a:prstGeom prst="rect">
            <a:avLst/>
          </a:prstGeom>
          <a:noFill/>
        </p:spPr>
        <p:txBody>
          <a:bodyPr wrap="none" rtlCol="0">
            <a:spAutoFit/>
          </a:bodyPr>
          <a:lstStyle/>
          <a:p>
            <a:r>
              <a:rPr lang="en-NO" sz="3200" dirty="0"/>
              <a:t>B</a:t>
            </a:r>
          </a:p>
        </p:txBody>
      </p:sp>
    </p:spTree>
    <p:extLst>
      <p:ext uri="{BB962C8B-B14F-4D97-AF65-F5344CB8AC3E}">
        <p14:creationId xmlns:p14="http://schemas.microsoft.com/office/powerpoint/2010/main" val="1936856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8A375B18-6975-6649-9628-649CB7B89780}"/>
              </a:ext>
            </a:extLst>
          </p:cNvPr>
          <p:cNvSpPr txBox="1">
            <a:spLocks/>
          </p:cNvSpPr>
          <p:nvPr/>
        </p:nvSpPr>
        <p:spPr>
          <a:xfrm>
            <a:off x="954182" y="668628"/>
            <a:ext cx="9001711" cy="1365298"/>
          </a:xfrm>
          <a:prstGeom prst="rect">
            <a:avLst/>
          </a:prstGeom>
          <a:blipFill dpi="0" rotWithShape="1">
            <a:blip r:embed="rId3"/>
            <a:srcRect/>
            <a:tile tx="0" ty="0" sx="100000" sy="100000" flip="xy" algn="bl"/>
          </a:blipFill>
        </p:spPr>
        <p:txBody>
          <a:bodyPr vert="horz" lIns="0" tIns="0" rIns="0" bIns="270054" rtlCol="0" anchor="ctr" anchorCtr="0">
            <a:spAutoFit/>
          </a:bodyPr>
          <a:lstStyle>
            <a:lvl1pPr algn="l" defTabSz="914537" rtl="0" eaLnBrk="1" latinLnBrk="0" hangingPunct="1">
              <a:lnSpc>
                <a:spcPct val="100000"/>
              </a:lnSpc>
              <a:spcBef>
                <a:spcPct val="0"/>
              </a:spcBef>
              <a:buNone/>
              <a:defRPr sz="4300" kern="1200">
                <a:solidFill>
                  <a:schemeClr val="tx2"/>
                </a:solidFill>
                <a:latin typeface="+mj-lt"/>
                <a:ea typeface="+mj-ea"/>
                <a:cs typeface="+mj-cs"/>
              </a:defRPr>
            </a:lvl1pPr>
          </a:lstStyle>
          <a:p>
            <a:pPr marL="0" marR="0" lvl="0" indent="0" algn="l" defTabSz="914537" rtl="0" eaLnBrk="1" fontAlgn="auto" latinLnBrk="0" hangingPunct="1">
              <a:lnSpc>
                <a:spcPct val="100000"/>
              </a:lnSpc>
              <a:spcBef>
                <a:spcPct val="0"/>
              </a:spcBef>
              <a:spcAft>
                <a:spcPts val="0"/>
              </a:spcAft>
              <a:buClrTx/>
              <a:buSzTx/>
              <a:buFontTx/>
              <a:buNone/>
              <a:tabLst/>
              <a:defRPr/>
            </a:pPr>
            <a:r>
              <a:rPr kumimoji="0" lang="nb-NO" sz="4300" b="0" i="0" u="none" strike="noStrike" kern="1200" cap="none" spc="0" normalizeH="0" baseline="0" noProof="0" dirty="0">
                <a:ln>
                  <a:noFill/>
                </a:ln>
                <a:solidFill>
                  <a:srgbClr val="FFFFFF"/>
                </a:solidFill>
                <a:effectLst/>
                <a:uLnTx/>
                <a:uFillTx/>
                <a:latin typeface="Calibri"/>
                <a:ea typeface="+mj-ea"/>
                <a:cs typeface="+mj-cs"/>
              </a:rPr>
              <a:t>Oil </a:t>
            </a:r>
            <a:r>
              <a:rPr kumimoji="0" lang="nb-NO" sz="4300" b="0" i="0" u="none" strike="noStrike" kern="1200" cap="none" spc="0" normalizeH="0" baseline="0" noProof="0" dirty="0" err="1">
                <a:ln>
                  <a:noFill/>
                </a:ln>
                <a:solidFill>
                  <a:srgbClr val="FFFFFF"/>
                </a:solidFill>
                <a:effectLst/>
                <a:uLnTx/>
                <a:uFillTx/>
                <a:latin typeface="Calibri"/>
                <a:ea typeface="+mj-ea"/>
                <a:cs typeface="+mj-cs"/>
              </a:rPr>
              <a:t>level</a:t>
            </a:r>
            <a:r>
              <a:rPr kumimoji="0" lang="nb-NO" sz="4300" b="0" i="0" u="none" strike="noStrike" kern="1200" cap="none" spc="0" normalizeH="0" baseline="0" noProof="0" dirty="0">
                <a:ln>
                  <a:noFill/>
                </a:ln>
                <a:solidFill>
                  <a:srgbClr val="FFFFFF"/>
                </a:solidFill>
                <a:effectLst/>
                <a:uLnTx/>
                <a:uFillTx/>
                <a:latin typeface="Calibri"/>
                <a:ea typeface="+mj-ea"/>
                <a:cs typeface="+mj-cs"/>
              </a:rPr>
              <a:t> </a:t>
            </a:r>
            <a:r>
              <a:rPr kumimoji="0" lang="nb-NO" sz="4300" b="0" i="0" u="none" strike="noStrike" kern="1200" cap="none" spc="0" normalizeH="0" baseline="0" noProof="0" dirty="0" err="1">
                <a:ln>
                  <a:noFill/>
                </a:ln>
                <a:solidFill>
                  <a:srgbClr val="FFFFFF"/>
                </a:solidFill>
                <a:effectLst/>
                <a:uLnTx/>
                <a:uFillTx/>
                <a:latin typeface="Calibri"/>
                <a:ea typeface="+mj-ea"/>
                <a:cs typeface="+mj-cs"/>
              </a:rPr>
              <a:t>monitoring</a:t>
            </a:r>
            <a:br>
              <a:rPr kumimoji="0" lang="nb-NO" sz="4300" b="0" i="0" u="none" strike="noStrike" kern="1200" cap="none" spc="0" normalizeH="0" baseline="0" noProof="0" dirty="0">
                <a:ln>
                  <a:noFill/>
                </a:ln>
                <a:solidFill>
                  <a:srgbClr val="FFFFFF"/>
                </a:solidFill>
                <a:effectLst/>
                <a:uLnTx/>
                <a:uFillTx/>
                <a:latin typeface="Calibri"/>
                <a:ea typeface="+mj-ea"/>
                <a:cs typeface="+mj-cs"/>
              </a:rPr>
            </a:br>
            <a:r>
              <a:rPr kumimoji="0" lang="nb-NO" sz="2800" b="0" i="0" u="none" strike="noStrike" kern="1200" cap="none" spc="0" normalizeH="0" baseline="0" noProof="0" dirty="0" err="1">
                <a:ln>
                  <a:noFill/>
                </a:ln>
                <a:solidFill>
                  <a:srgbClr val="22A7E5"/>
                </a:solidFill>
                <a:effectLst/>
                <a:uLnTx/>
                <a:uFillTx/>
                <a:latin typeface="Calibri"/>
                <a:ea typeface="+mj-ea"/>
                <a:cs typeface="+mj-cs"/>
              </a:rPr>
              <a:t>Example</a:t>
            </a:r>
            <a:r>
              <a:rPr kumimoji="0" lang="nb-NO" sz="2800" b="0" i="0" u="none" strike="noStrike" kern="1200" cap="none" spc="0" normalizeH="0" baseline="0" noProof="0" dirty="0">
                <a:ln>
                  <a:noFill/>
                </a:ln>
                <a:solidFill>
                  <a:srgbClr val="22A7E5"/>
                </a:solidFill>
                <a:effectLst/>
                <a:uLnTx/>
                <a:uFillTx/>
                <a:latin typeface="Calibri"/>
                <a:ea typeface="+mj-ea"/>
                <a:cs typeface="+mj-cs"/>
              </a:rPr>
              <a:t>: </a:t>
            </a:r>
            <a:r>
              <a:rPr kumimoji="0" lang="nb-NO" sz="2800" b="0" i="0" u="none" strike="noStrike" kern="1200" cap="none" spc="0" normalizeH="0" baseline="0" noProof="0" dirty="0" err="1">
                <a:ln>
                  <a:noFill/>
                </a:ln>
                <a:solidFill>
                  <a:srgbClr val="22A7E5"/>
                </a:solidFill>
                <a:effectLst/>
                <a:uLnTx/>
                <a:uFillTx/>
                <a:latin typeface="Calibri"/>
                <a:ea typeface="+mj-ea"/>
                <a:cs typeface="+mj-cs"/>
              </a:rPr>
              <a:t>Rule</a:t>
            </a:r>
            <a:r>
              <a:rPr kumimoji="0" lang="nb-NO" sz="2800" b="0" i="0" u="none" strike="noStrike" kern="1200" cap="none" spc="0" normalizeH="0" baseline="0" noProof="0" dirty="0">
                <a:ln>
                  <a:noFill/>
                </a:ln>
                <a:solidFill>
                  <a:srgbClr val="22A7E5"/>
                </a:solidFill>
                <a:effectLst/>
                <a:uLnTx/>
                <a:uFillTx/>
                <a:latin typeface="Calibri"/>
                <a:ea typeface="+mj-ea"/>
                <a:cs typeface="+mj-cs"/>
              </a:rPr>
              <a:t> </a:t>
            </a:r>
            <a:r>
              <a:rPr kumimoji="0" lang="nb-NO" sz="2800" b="0" i="0" u="none" strike="noStrike" kern="1200" cap="none" spc="0" normalizeH="0" baseline="0" noProof="0" dirty="0" err="1">
                <a:ln>
                  <a:noFill/>
                </a:ln>
                <a:solidFill>
                  <a:srgbClr val="22A7E5"/>
                </a:solidFill>
                <a:effectLst/>
                <a:uLnTx/>
                <a:uFillTx/>
                <a:latin typeface="Calibri"/>
                <a:ea typeface="+mj-ea"/>
                <a:cs typeface="+mj-cs"/>
              </a:rPr>
              <a:t>based</a:t>
            </a:r>
            <a:r>
              <a:rPr kumimoji="0" lang="nb-NO" sz="2800" b="0" i="0" u="none" strike="noStrike" kern="1200" cap="none" spc="0" normalizeH="0" baseline="0" noProof="0" dirty="0">
                <a:ln>
                  <a:noFill/>
                </a:ln>
                <a:solidFill>
                  <a:srgbClr val="22A7E5"/>
                </a:solidFill>
                <a:effectLst/>
                <a:uLnTx/>
                <a:uFillTx/>
                <a:latin typeface="Calibri"/>
                <a:ea typeface="+mj-ea"/>
                <a:cs typeface="+mj-cs"/>
              </a:rPr>
              <a:t> </a:t>
            </a:r>
            <a:r>
              <a:rPr kumimoji="0" lang="nb-NO" sz="2800" b="0" i="0" u="none" strike="noStrike" kern="1200" cap="none" spc="0" normalizeH="0" baseline="0" noProof="0" dirty="0" err="1">
                <a:ln>
                  <a:noFill/>
                </a:ln>
                <a:solidFill>
                  <a:srgbClr val="22A7E5"/>
                </a:solidFill>
                <a:effectLst/>
                <a:uLnTx/>
                <a:uFillTx/>
                <a:latin typeface="Calibri"/>
                <a:ea typeface="+mj-ea"/>
                <a:cs typeface="+mj-cs"/>
              </a:rPr>
              <a:t>boundaries</a:t>
            </a:r>
            <a:endParaRPr kumimoji="0" lang="nb-NO" sz="4300" b="0" i="0" u="none" strike="noStrike" kern="1200" cap="none" spc="0" normalizeH="0" baseline="0" noProof="0" dirty="0">
              <a:ln>
                <a:noFill/>
              </a:ln>
              <a:solidFill>
                <a:srgbClr val="22A7E5"/>
              </a:solidFill>
              <a:effectLst/>
              <a:uLnTx/>
              <a:uFillTx/>
              <a:latin typeface="Calibri"/>
              <a:ea typeface="+mj-ea"/>
              <a:cs typeface="+mj-cs"/>
            </a:endParaRPr>
          </a:p>
        </p:txBody>
      </p:sp>
      <p:sp>
        <p:nvSpPr>
          <p:cNvPr id="2" name="Content Placeholder 1">
            <a:extLst>
              <a:ext uri="{FF2B5EF4-FFF2-40B4-BE49-F238E27FC236}">
                <a16:creationId xmlns:a16="http://schemas.microsoft.com/office/drawing/2014/main" id="{A8CCE6BA-E3A5-FB41-AD9D-411A01E3EA48}"/>
              </a:ext>
            </a:extLst>
          </p:cNvPr>
          <p:cNvSpPr>
            <a:spLocks noGrp="1"/>
          </p:cNvSpPr>
          <p:nvPr>
            <p:ph sz="half" idx="1"/>
          </p:nvPr>
        </p:nvSpPr>
        <p:spPr>
          <a:xfrm>
            <a:off x="954180" y="2700338"/>
            <a:ext cx="4993137" cy="3420428"/>
          </a:xfrm>
        </p:spPr>
        <p:txBody>
          <a:bodyPr/>
          <a:lstStyle/>
          <a:p>
            <a:r>
              <a:rPr lang="nb-NO" dirty="0"/>
              <a:t>Monitor </a:t>
            </a:r>
            <a:r>
              <a:rPr lang="nb-NO" dirty="0" err="1"/>
              <a:t>oil</a:t>
            </a:r>
            <a:r>
              <a:rPr lang="nb-NO" dirty="0"/>
              <a:t> </a:t>
            </a:r>
            <a:r>
              <a:rPr lang="nb-NO" dirty="0" err="1"/>
              <a:t>levels</a:t>
            </a:r>
            <a:r>
              <a:rPr lang="nb-NO" dirty="0"/>
              <a:t> in </a:t>
            </a:r>
            <a:r>
              <a:rPr lang="nb-NO" dirty="0" err="1"/>
              <a:t>ship</a:t>
            </a:r>
            <a:r>
              <a:rPr lang="nb-NO" dirty="0"/>
              <a:t> </a:t>
            </a:r>
            <a:r>
              <a:rPr lang="nb-NO" dirty="0" err="1"/>
              <a:t>propulsion</a:t>
            </a:r>
            <a:r>
              <a:rPr lang="nb-NO" dirty="0"/>
              <a:t> systems (</a:t>
            </a:r>
            <a:r>
              <a:rPr lang="nb-NO" dirty="0" err="1"/>
              <a:t>thrusters</a:t>
            </a:r>
            <a:r>
              <a:rPr lang="nb-NO" dirty="0"/>
              <a:t>)</a:t>
            </a:r>
          </a:p>
          <a:p>
            <a:r>
              <a:rPr lang="nb-NO" dirty="0"/>
              <a:t>Brunvoll AS</a:t>
            </a:r>
          </a:p>
          <a:p>
            <a:r>
              <a:rPr lang="nb-NO" dirty="0" err="1"/>
              <a:t>Predictive</a:t>
            </a:r>
            <a:r>
              <a:rPr lang="nb-NO" dirty="0"/>
              <a:t> </a:t>
            </a:r>
            <a:r>
              <a:rPr lang="nb-NO" dirty="0" err="1"/>
              <a:t>maintenance</a:t>
            </a:r>
            <a:r>
              <a:rPr lang="nb-NO" dirty="0"/>
              <a:t> and </a:t>
            </a:r>
            <a:r>
              <a:rPr lang="nb-NO" dirty="0" err="1"/>
              <a:t>new</a:t>
            </a:r>
            <a:r>
              <a:rPr lang="nb-NO" dirty="0"/>
              <a:t> service </a:t>
            </a:r>
            <a:r>
              <a:rPr lang="nb-NO" dirty="0" err="1"/>
              <a:t>models</a:t>
            </a:r>
            <a:endParaRPr lang="nb-NO" dirty="0"/>
          </a:p>
        </p:txBody>
      </p:sp>
      <p:pic>
        <p:nvPicPr>
          <p:cNvPr id="12" name="Content Placeholder 11">
            <a:extLst>
              <a:ext uri="{FF2B5EF4-FFF2-40B4-BE49-F238E27FC236}">
                <a16:creationId xmlns:a16="http://schemas.microsoft.com/office/drawing/2014/main" id="{532C8DAD-2F06-BB4D-A31F-83D2C9CAE1FF}"/>
              </a:ext>
            </a:extLst>
          </p:cNvPr>
          <p:cNvPicPr>
            <a:picLocks noGrp="1" noChangeAspect="1"/>
          </p:cNvPicPr>
          <p:nvPr>
            <p:ph sz="half" idx="2"/>
          </p:nvPr>
        </p:nvPicPr>
        <p:blipFill rotWithShape="1">
          <a:blip r:embed="rId4" cstate="hqprint">
            <a:extLst>
              <a:ext uri="{28A0092B-C50C-407E-A947-70E740481C1C}">
                <a14:useLocalDpi xmlns:a14="http://schemas.microsoft.com/office/drawing/2010/main"/>
              </a:ext>
            </a:extLst>
          </a:blip>
          <a:srcRect/>
          <a:stretch/>
        </p:blipFill>
        <p:spPr>
          <a:xfrm>
            <a:off x="7076205" y="2182"/>
            <a:ext cx="5116109" cy="6865697"/>
          </a:xfrm>
        </p:spPr>
      </p:pic>
      <p:sp>
        <p:nvSpPr>
          <p:cNvPr id="4" name="Slide Number Placeholder 3">
            <a:extLst>
              <a:ext uri="{FF2B5EF4-FFF2-40B4-BE49-F238E27FC236}">
                <a16:creationId xmlns:a16="http://schemas.microsoft.com/office/drawing/2014/main" id="{D6DD4FAF-6A9F-8A4D-8A71-6CB0950F5969}"/>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FFFFFF"/>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72DC9948-A5AC-D74D-BD2F-59766862E4CE}"/>
              </a:ext>
            </a:extLst>
          </p:cNvPr>
          <p:cNvSpPr/>
          <p:nvPr/>
        </p:nvSpPr>
        <p:spPr>
          <a:xfrm>
            <a:off x="7076205" y="0"/>
            <a:ext cx="5115795" cy="6867879"/>
          </a:xfrm>
          <a:prstGeom prst="rect">
            <a:avLst/>
          </a:prstGeom>
          <a:gradFill flip="none" rotWithShape="1">
            <a:gsLst>
              <a:gs pos="30000">
                <a:schemeClr val="accent1">
                  <a:lumMod val="45000"/>
                  <a:lumOff val="55000"/>
                  <a:alpha val="0"/>
                </a:schemeClr>
              </a:gs>
              <a:gs pos="100000">
                <a:schemeClr val="accent1">
                  <a:lumMod val="30000"/>
                  <a:lumOff val="7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AU" sz="1799"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a:extLst>
              <a:ext uri="{FF2B5EF4-FFF2-40B4-BE49-F238E27FC236}">
                <a16:creationId xmlns:a16="http://schemas.microsoft.com/office/drawing/2014/main" id="{504B2B03-C153-3344-AB4E-91FC140EF70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62589" y="248809"/>
            <a:ext cx="4039771" cy="2195528"/>
          </a:xfrm>
          <a:prstGeom prst="rect">
            <a:avLst/>
          </a:prstGeom>
        </p:spPr>
      </p:pic>
      <p:grpSp>
        <p:nvGrpSpPr>
          <p:cNvPr id="10" name="Group 9">
            <a:extLst>
              <a:ext uri="{FF2B5EF4-FFF2-40B4-BE49-F238E27FC236}">
                <a16:creationId xmlns:a16="http://schemas.microsoft.com/office/drawing/2014/main" id="{6C3F8911-D46C-314C-B178-C70B0E6F3DD9}"/>
              </a:ext>
            </a:extLst>
          </p:cNvPr>
          <p:cNvGrpSpPr/>
          <p:nvPr/>
        </p:nvGrpSpPr>
        <p:grpSpPr>
          <a:xfrm>
            <a:off x="5116109" y="170773"/>
            <a:ext cx="4226248" cy="3027399"/>
            <a:chOff x="5116109" y="266066"/>
            <a:chExt cx="4226248" cy="3027399"/>
          </a:xfrm>
        </p:grpSpPr>
        <p:pic>
          <p:nvPicPr>
            <p:cNvPr id="8" name="Content Placeholder 5">
              <a:extLst>
                <a:ext uri="{FF2B5EF4-FFF2-40B4-BE49-F238E27FC236}">
                  <a16:creationId xmlns:a16="http://schemas.microsoft.com/office/drawing/2014/main" id="{7CDA1CED-721F-294E-BC56-23439587BEC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116109" y="266066"/>
              <a:ext cx="4226248" cy="3027399"/>
            </a:xfrm>
            <a:prstGeom prst="rect">
              <a:avLst/>
            </a:prstGeom>
          </p:spPr>
        </p:pic>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160170FE-1D7A-5B48-B264-8CA5E1697DB1}"/>
                    </a:ext>
                  </a:extLst>
                </p14:cNvPr>
                <p14:cNvContentPartPr/>
                <p14:nvPr/>
              </p14:nvContentPartPr>
              <p14:xfrm>
                <a:off x="6185133" y="2115794"/>
                <a:ext cx="117360" cy="117360"/>
              </p14:xfrm>
            </p:contentPart>
          </mc:Choice>
          <mc:Fallback xmlns="">
            <p:pic>
              <p:nvPicPr>
                <p:cNvPr id="9" name="Ink 8">
                  <a:extLst>
                    <a:ext uri="{FF2B5EF4-FFF2-40B4-BE49-F238E27FC236}">
                      <a16:creationId xmlns:a16="http://schemas.microsoft.com/office/drawing/2014/main" id="{160170FE-1D7A-5B48-B264-8CA5E1697DB1}"/>
                    </a:ext>
                  </a:extLst>
                </p:cNvPr>
                <p:cNvPicPr/>
                <p:nvPr/>
              </p:nvPicPr>
              <p:blipFill>
                <a:blip r:embed="rId8"/>
                <a:stretch>
                  <a:fillRect/>
                </a:stretch>
              </p:blipFill>
              <p:spPr>
                <a:xfrm>
                  <a:off x="6176105" y="2106822"/>
                  <a:ext cx="135054" cy="134946"/>
                </a:xfrm>
                <a:prstGeom prst="rect">
                  <a:avLst/>
                </a:prstGeom>
              </p:spPr>
            </p:pic>
          </mc:Fallback>
        </mc:AlternateContent>
      </p:grpSp>
      <p:pic>
        <p:nvPicPr>
          <p:cNvPr id="13" name="sinteflogo">
            <a:extLst>
              <a:ext uri="{FF2B5EF4-FFF2-40B4-BE49-F238E27FC236}">
                <a16:creationId xmlns:a16="http://schemas.microsoft.com/office/drawing/2014/main" id="{28F72E88-DB85-D145-AD48-18B1FDB8A07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793051" y="6255782"/>
            <a:ext cx="981013" cy="214063"/>
          </a:xfrm>
          <a:prstGeom prst="rect">
            <a:avLst/>
          </a:prstGeom>
        </p:spPr>
      </p:pic>
    </p:spTree>
    <p:extLst>
      <p:ext uri="{BB962C8B-B14F-4D97-AF65-F5344CB8AC3E}">
        <p14:creationId xmlns:p14="http://schemas.microsoft.com/office/powerpoint/2010/main" val="2334716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FA7E1D-714E-A341-9CE6-BC2146D7E81E}"/>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003C65"/>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dirty="0">
              <a:ln>
                <a:noFill/>
              </a:ln>
              <a:solidFill>
                <a:srgbClr val="003C65"/>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AE8DBFCC-6E33-C343-9AB2-2A34B5B59F1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276710" y="4299856"/>
            <a:ext cx="6493896" cy="1670198"/>
          </a:xfrm>
          <a:prstGeom prst="rect">
            <a:avLst/>
          </a:prstGeom>
        </p:spPr>
      </p:pic>
      <p:sp>
        <p:nvSpPr>
          <p:cNvPr id="7" name="Content Placeholder 7">
            <a:extLst>
              <a:ext uri="{FF2B5EF4-FFF2-40B4-BE49-F238E27FC236}">
                <a16:creationId xmlns:a16="http://schemas.microsoft.com/office/drawing/2014/main" id="{15F447DA-9887-DE47-9766-2810198D1E58}"/>
              </a:ext>
            </a:extLst>
          </p:cNvPr>
          <p:cNvSpPr txBox="1">
            <a:spLocks/>
          </p:cNvSpPr>
          <p:nvPr/>
        </p:nvSpPr>
        <p:spPr>
          <a:xfrm>
            <a:off x="6222666" y="1879926"/>
            <a:ext cx="5557703" cy="4904228"/>
          </a:xfrm>
          <a:prstGeom prst="rect">
            <a:avLst/>
          </a:prstGeom>
        </p:spPr>
        <p:txBody>
          <a:bodyPr vert="horz" wrap="square" lIns="0" tIns="0" rIns="0" bIns="0" rtlCol="0">
            <a:noAutofit/>
          </a:bodyPr>
          <a:lstStyle>
            <a:lvl1pPr marL="396079" indent="-216043" algn="l" defTabSz="914537" rtl="0" eaLnBrk="1" latinLnBrk="0" hangingPunct="1">
              <a:lnSpc>
                <a:spcPct val="110000"/>
              </a:lnSpc>
              <a:spcBef>
                <a:spcPts val="1000"/>
              </a:spcBef>
              <a:buFont typeface="Arial" panose="020B0604020202020204" pitchFamily="34" charset="0"/>
              <a:buChar char="•"/>
              <a:defRPr sz="2400" kern="1200">
                <a:solidFill>
                  <a:schemeClr val="tx2"/>
                </a:solidFill>
                <a:latin typeface="+mn-lt"/>
                <a:ea typeface="+mn-ea"/>
                <a:cs typeface="+mn-cs"/>
              </a:defRPr>
            </a:lvl1pPr>
            <a:lvl2pPr marL="576115" indent="-216043" algn="l" defTabSz="914537" rtl="0" eaLnBrk="1" latinLnBrk="0" hangingPunct="1">
              <a:lnSpc>
                <a:spcPct val="110000"/>
              </a:lnSpc>
              <a:spcBef>
                <a:spcPts val="500"/>
              </a:spcBef>
              <a:buFont typeface="Arial" panose="020B0604020202020204" pitchFamily="34" charset="0"/>
              <a:buChar char="•"/>
              <a:defRPr sz="1800" kern="1200">
                <a:solidFill>
                  <a:schemeClr val="tx2"/>
                </a:solidFill>
                <a:latin typeface="+mn-lt"/>
                <a:ea typeface="+mn-ea"/>
                <a:cs typeface="+mn-cs"/>
              </a:defRPr>
            </a:lvl2pPr>
            <a:lvl3pPr marL="756151" indent="-216043" algn="l" defTabSz="914537"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3pPr>
            <a:lvl4pPr marL="936187"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4pPr>
            <a:lvl5pPr marL="1116223"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977"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246"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514"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783"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6079" marR="0" lvl="0" indent="-216043" algn="l" defTabSz="914537" rtl="0" eaLnBrk="1" fontAlgn="auto" latinLnBrk="0" hangingPunct="1">
              <a:lnSpc>
                <a:spcPct val="110000"/>
              </a:lnSpc>
              <a:spcBef>
                <a:spcPts val="1000"/>
              </a:spcBef>
              <a:spcAft>
                <a:spcPts val="0"/>
              </a:spcAft>
              <a:buClrTx/>
              <a:buSzTx/>
              <a:buFont typeface="Arial" panose="020B0604020202020204" pitchFamily="34" charset="0"/>
              <a:buChar char="•"/>
              <a:tabLst/>
              <a:defRPr/>
            </a:pPr>
            <a:endParaRPr kumimoji="0" lang="nb-NO" sz="2400" b="0" i="0" u="none" strike="noStrike" kern="1200" cap="none" spc="0" normalizeH="0" baseline="0" noProof="0" dirty="0">
              <a:ln>
                <a:noFill/>
              </a:ln>
              <a:solidFill>
                <a:srgbClr val="003C65"/>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447FD5A3-85D9-284D-B73A-2FF940E0198A}"/>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276710" y="2353721"/>
            <a:ext cx="6493895" cy="1692068"/>
          </a:xfrm>
          <a:prstGeom prst="rect">
            <a:avLst/>
          </a:prstGeom>
        </p:spPr>
      </p:pic>
      <p:sp>
        <p:nvSpPr>
          <p:cNvPr id="8" name="TextBox 7">
            <a:extLst>
              <a:ext uri="{FF2B5EF4-FFF2-40B4-BE49-F238E27FC236}">
                <a16:creationId xmlns:a16="http://schemas.microsoft.com/office/drawing/2014/main" id="{1F5C3816-1A36-0545-B04B-C0752997CA09}"/>
              </a:ext>
            </a:extLst>
          </p:cNvPr>
          <p:cNvSpPr txBox="1"/>
          <p:nvPr/>
        </p:nvSpPr>
        <p:spPr>
          <a:xfrm>
            <a:off x="3942474" y="5923306"/>
            <a:ext cx="649537"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AU" sz="1799" b="0" i="0" u="none" strike="noStrike" kern="1200" cap="none" spc="0" normalizeH="0" baseline="0" noProof="0" dirty="0">
                <a:ln>
                  <a:noFill/>
                </a:ln>
                <a:solidFill>
                  <a:prstClr val="black"/>
                </a:solidFill>
                <a:effectLst/>
                <a:uLnTx/>
                <a:uFillTx/>
                <a:latin typeface="Calibri"/>
                <a:ea typeface="+mn-ea"/>
                <a:cs typeface="+mn-cs"/>
              </a:rPr>
              <a:t>Time</a:t>
            </a:r>
          </a:p>
        </p:txBody>
      </p:sp>
      <p:sp>
        <p:nvSpPr>
          <p:cNvPr id="9" name="TextBox 8">
            <a:extLst>
              <a:ext uri="{FF2B5EF4-FFF2-40B4-BE49-F238E27FC236}">
                <a16:creationId xmlns:a16="http://schemas.microsoft.com/office/drawing/2014/main" id="{4345CE94-2A7F-8943-8792-226102112207}"/>
              </a:ext>
            </a:extLst>
          </p:cNvPr>
          <p:cNvSpPr txBox="1"/>
          <p:nvPr/>
        </p:nvSpPr>
        <p:spPr>
          <a:xfrm rot="16200000">
            <a:off x="640563" y="3015153"/>
            <a:ext cx="933076"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AU" sz="1799" b="0" i="0" u="none" strike="noStrike" kern="1200" cap="none" spc="0" normalizeH="0" baseline="0" noProof="0" dirty="0">
                <a:ln>
                  <a:noFill/>
                </a:ln>
                <a:solidFill>
                  <a:prstClr val="black"/>
                </a:solidFill>
                <a:effectLst/>
                <a:uLnTx/>
                <a:uFillTx/>
                <a:latin typeface="Calibri"/>
                <a:ea typeface="+mn-ea"/>
                <a:cs typeface="+mn-cs"/>
              </a:rPr>
              <a:t>Oil level</a:t>
            </a:r>
          </a:p>
        </p:txBody>
      </p:sp>
      <p:sp>
        <p:nvSpPr>
          <p:cNvPr id="10" name="TextBox 9">
            <a:extLst>
              <a:ext uri="{FF2B5EF4-FFF2-40B4-BE49-F238E27FC236}">
                <a16:creationId xmlns:a16="http://schemas.microsoft.com/office/drawing/2014/main" id="{71584009-C5E5-1340-91EC-B8403856AC01}"/>
              </a:ext>
            </a:extLst>
          </p:cNvPr>
          <p:cNvSpPr txBox="1"/>
          <p:nvPr/>
        </p:nvSpPr>
        <p:spPr>
          <a:xfrm rot="16200000">
            <a:off x="436781" y="4950353"/>
            <a:ext cx="1388585"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AU" sz="1799"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19" name="Title 1">
            <a:extLst>
              <a:ext uri="{FF2B5EF4-FFF2-40B4-BE49-F238E27FC236}">
                <a16:creationId xmlns:a16="http://schemas.microsoft.com/office/drawing/2014/main" id="{B863DE88-D84A-EB4C-9B23-61E047EC5C50}"/>
              </a:ext>
            </a:extLst>
          </p:cNvPr>
          <p:cNvSpPr txBox="1">
            <a:spLocks/>
          </p:cNvSpPr>
          <p:nvPr/>
        </p:nvSpPr>
        <p:spPr>
          <a:xfrm>
            <a:off x="954182" y="668628"/>
            <a:ext cx="9001711" cy="1365298"/>
          </a:xfrm>
          <a:prstGeom prst="rect">
            <a:avLst/>
          </a:prstGeom>
          <a:blipFill dpi="0" rotWithShape="1">
            <a:blip r:embed="rId5"/>
            <a:srcRect/>
            <a:tile tx="0" ty="0" sx="100000" sy="100000" flip="xy" algn="bl"/>
          </a:blipFill>
        </p:spPr>
        <p:txBody>
          <a:bodyPr vert="horz" lIns="0" tIns="0" rIns="0" bIns="270054" rtlCol="0" anchor="ctr" anchorCtr="0">
            <a:spAutoFit/>
          </a:bodyPr>
          <a:lstStyle>
            <a:lvl1pPr algn="l" defTabSz="914537" rtl="0" eaLnBrk="1" latinLnBrk="0" hangingPunct="1">
              <a:lnSpc>
                <a:spcPct val="100000"/>
              </a:lnSpc>
              <a:spcBef>
                <a:spcPct val="0"/>
              </a:spcBef>
              <a:buNone/>
              <a:defRPr sz="4300" kern="1200">
                <a:solidFill>
                  <a:schemeClr val="tx2"/>
                </a:solidFill>
                <a:latin typeface="+mj-lt"/>
                <a:ea typeface="+mj-ea"/>
                <a:cs typeface="+mj-cs"/>
              </a:defRPr>
            </a:lvl1pPr>
          </a:lstStyle>
          <a:p>
            <a:pPr marL="0" marR="0" lvl="0" indent="0" algn="l" defTabSz="914537" rtl="0" eaLnBrk="1" fontAlgn="auto" latinLnBrk="0" hangingPunct="1">
              <a:lnSpc>
                <a:spcPct val="100000"/>
              </a:lnSpc>
              <a:spcBef>
                <a:spcPct val="0"/>
              </a:spcBef>
              <a:spcAft>
                <a:spcPts val="0"/>
              </a:spcAft>
              <a:buClrTx/>
              <a:buSzTx/>
              <a:buFontTx/>
              <a:buNone/>
              <a:tabLst/>
              <a:defRPr/>
            </a:pPr>
            <a:r>
              <a:rPr kumimoji="0" lang="nb-NO" sz="4300" b="0" i="0" u="none" strike="noStrike" kern="1200" cap="none" spc="0" normalizeH="0" baseline="0" noProof="0" dirty="0">
                <a:ln>
                  <a:noFill/>
                </a:ln>
                <a:solidFill>
                  <a:srgbClr val="003C65"/>
                </a:solidFill>
                <a:effectLst/>
                <a:uLnTx/>
                <a:uFillTx/>
                <a:latin typeface="Calibri"/>
                <a:ea typeface="+mj-ea"/>
                <a:cs typeface="+mj-cs"/>
              </a:rPr>
              <a:t>Oil </a:t>
            </a:r>
            <a:r>
              <a:rPr kumimoji="0" lang="nb-NO" sz="4300" b="0" i="0" u="none" strike="noStrike" kern="1200" cap="none" spc="0" normalizeH="0" baseline="0" noProof="0" dirty="0" err="1">
                <a:ln>
                  <a:noFill/>
                </a:ln>
                <a:solidFill>
                  <a:srgbClr val="003C65"/>
                </a:solidFill>
                <a:effectLst/>
                <a:uLnTx/>
                <a:uFillTx/>
                <a:latin typeface="Calibri"/>
                <a:ea typeface="+mj-ea"/>
                <a:cs typeface="+mj-cs"/>
              </a:rPr>
              <a:t>level</a:t>
            </a:r>
            <a:r>
              <a:rPr kumimoji="0" lang="nb-NO" sz="4300" b="0" i="0" u="none" strike="noStrike" kern="1200" cap="none" spc="0" normalizeH="0" baseline="0" noProof="0" dirty="0">
                <a:ln>
                  <a:noFill/>
                </a:ln>
                <a:solidFill>
                  <a:srgbClr val="003C65"/>
                </a:solidFill>
                <a:effectLst/>
                <a:uLnTx/>
                <a:uFillTx/>
                <a:latin typeface="Calibri"/>
                <a:ea typeface="+mj-ea"/>
                <a:cs typeface="+mj-cs"/>
              </a:rPr>
              <a:t> </a:t>
            </a:r>
            <a:r>
              <a:rPr kumimoji="0" lang="nb-NO" sz="4300" b="0" i="0" u="none" strike="noStrike" kern="1200" cap="none" spc="0" normalizeH="0" baseline="0" noProof="0" dirty="0" err="1">
                <a:ln>
                  <a:noFill/>
                </a:ln>
                <a:solidFill>
                  <a:srgbClr val="003C65"/>
                </a:solidFill>
                <a:effectLst/>
                <a:uLnTx/>
                <a:uFillTx/>
                <a:latin typeface="Calibri"/>
                <a:ea typeface="+mj-ea"/>
                <a:cs typeface="+mj-cs"/>
              </a:rPr>
              <a:t>monitoring</a:t>
            </a:r>
            <a:br>
              <a:rPr kumimoji="0" lang="nb-NO" sz="4300" b="0" i="0" u="none" strike="noStrike" kern="1200" cap="none" spc="0" normalizeH="0" baseline="0" noProof="0" dirty="0">
                <a:ln>
                  <a:noFill/>
                </a:ln>
                <a:solidFill>
                  <a:srgbClr val="003C65"/>
                </a:solidFill>
                <a:effectLst/>
                <a:uLnTx/>
                <a:uFillTx/>
                <a:latin typeface="Calibri"/>
                <a:ea typeface="+mj-ea"/>
                <a:cs typeface="+mj-cs"/>
              </a:rPr>
            </a:br>
            <a:r>
              <a:rPr kumimoji="0" lang="nb-NO" sz="2800" b="0" i="0" u="none" strike="noStrike" kern="1200" cap="none" spc="0" normalizeH="0" baseline="0" noProof="0" dirty="0" err="1">
                <a:ln>
                  <a:noFill/>
                </a:ln>
                <a:solidFill>
                  <a:srgbClr val="22A7E5"/>
                </a:solidFill>
                <a:effectLst/>
                <a:uLnTx/>
                <a:uFillTx/>
                <a:latin typeface="Calibri"/>
                <a:ea typeface="+mj-ea"/>
                <a:cs typeface="+mj-cs"/>
              </a:rPr>
              <a:t>Example</a:t>
            </a:r>
            <a:r>
              <a:rPr kumimoji="0" lang="nb-NO" sz="2800" b="0" i="0" u="none" strike="noStrike" kern="1200" cap="none" spc="0" normalizeH="0" baseline="0" noProof="0" dirty="0">
                <a:ln>
                  <a:noFill/>
                </a:ln>
                <a:solidFill>
                  <a:srgbClr val="22A7E5"/>
                </a:solidFill>
                <a:effectLst/>
                <a:uLnTx/>
                <a:uFillTx/>
                <a:latin typeface="Calibri"/>
                <a:ea typeface="+mj-ea"/>
                <a:cs typeface="+mj-cs"/>
              </a:rPr>
              <a:t>: </a:t>
            </a:r>
            <a:r>
              <a:rPr kumimoji="0" lang="nb-NO" sz="2800" b="0" i="0" u="none" strike="noStrike" kern="1200" cap="none" spc="0" normalizeH="0" baseline="0" noProof="0" dirty="0" err="1">
                <a:ln>
                  <a:noFill/>
                </a:ln>
                <a:solidFill>
                  <a:srgbClr val="22A7E5"/>
                </a:solidFill>
                <a:effectLst/>
                <a:uLnTx/>
                <a:uFillTx/>
                <a:latin typeface="Calibri"/>
                <a:ea typeface="+mj-ea"/>
                <a:cs typeface="+mj-cs"/>
              </a:rPr>
              <a:t>Rule</a:t>
            </a:r>
            <a:r>
              <a:rPr kumimoji="0" lang="nb-NO" sz="2800" b="0" i="0" u="none" strike="noStrike" kern="1200" cap="none" spc="0" normalizeH="0" baseline="0" noProof="0" dirty="0">
                <a:ln>
                  <a:noFill/>
                </a:ln>
                <a:solidFill>
                  <a:srgbClr val="22A7E5"/>
                </a:solidFill>
                <a:effectLst/>
                <a:uLnTx/>
                <a:uFillTx/>
                <a:latin typeface="Calibri"/>
                <a:ea typeface="+mj-ea"/>
                <a:cs typeface="+mj-cs"/>
              </a:rPr>
              <a:t> </a:t>
            </a:r>
            <a:r>
              <a:rPr kumimoji="0" lang="nb-NO" sz="2800" b="0" i="0" u="none" strike="noStrike" kern="1200" cap="none" spc="0" normalizeH="0" baseline="0" noProof="0" dirty="0" err="1">
                <a:ln>
                  <a:noFill/>
                </a:ln>
                <a:solidFill>
                  <a:srgbClr val="22A7E5"/>
                </a:solidFill>
                <a:effectLst/>
                <a:uLnTx/>
                <a:uFillTx/>
                <a:latin typeface="Calibri"/>
                <a:ea typeface="+mj-ea"/>
                <a:cs typeface="+mj-cs"/>
              </a:rPr>
              <a:t>based</a:t>
            </a:r>
            <a:r>
              <a:rPr kumimoji="0" lang="nb-NO" sz="2800" b="0" i="0" u="none" strike="noStrike" kern="1200" cap="none" spc="0" normalizeH="0" baseline="0" noProof="0" dirty="0">
                <a:ln>
                  <a:noFill/>
                </a:ln>
                <a:solidFill>
                  <a:srgbClr val="22A7E5"/>
                </a:solidFill>
                <a:effectLst/>
                <a:uLnTx/>
                <a:uFillTx/>
                <a:latin typeface="Calibri"/>
                <a:ea typeface="+mj-ea"/>
                <a:cs typeface="+mj-cs"/>
              </a:rPr>
              <a:t> </a:t>
            </a:r>
            <a:r>
              <a:rPr kumimoji="0" lang="nb-NO" sz="2800" b="0" i="0" u="none" strike="noStrike" kern="1200" cap="none" spc="0" normalizeH="0" baseline="0" noProof="0" dirty="0" err="1">
                <a:ln>
                  <a:noFill/>
                </a:ln>
                <a:solidFill>
                  <a:srgbClr val="22A7E5"/>
                </a:solidFill>
                <a:effectLst/>
                <a:uLnTx/>
                <a:uFillTx/>
                <a:latin typeface="Calibri"/>
                <a:ea typeface="+mj-ea"/>
                <a:cs typeface="+mj-cs"/>
              </a:rPr>
              <a:t>boundaries</a:t>
            </a:r>
            <a:endParaRPr kumimoji="0" lang="nb-NO" sz="4300" b="0" i="0" u="none" strike="noStrike" kern="1200" cap="none" spc="0" normalizeH="0" baseline="0" noProof="0" dirty="0">
              <a:ln>
                <a:noFill/>
              </a:ln>
              <a:solidFill>
                <a:srgbClr val="22A7E5"/>
              </a:solidFill>
              <a:effectLst/>
              <a:uLnTx/>
              <a:uFillTx/>
              <a:latin typeface="Calibri"/>
              <a:ea typeface="+mj-ea"/>
              <a:cs typeface="+mj-cs"/>
            </a:endParaRPr>
          </a:p>
        </p:txBody>
      </p:sp>
    </p:spTree>
    <p:extLst>
      <p:ext uri="{BB962C8B-B14F-4D97-AF65-F5344CB8AC3E}">
        <p14:creationId xmlns:p14="http://schemas.microsoft.com/office/powerpoint/2010/main" val="2282281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FA7E1D-714E-A341-9CE6-BC2146D7E81E}"/>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003C65"/>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dirty="0">
              <a:ln>
                <a:noFill/>
              </a:ln>
              <a:solidFill>
                <a:srgbClr val="003C65"/>
              </a:solidFill>
              <a:effectLst/>
              <a:uLnTx/>
              <a:uFillTx/>
              <a:latin typeface="Calibri"/>
              <a:ea typeface="+mn-ea"/>
              <a:cs typeface="+mn-cs"/>
            </a:endParaRPr>
          </a:p>
        </p:txBody>
      </p:sp>
      <p:sp>
        <p:nvSpPr>
          <p:cNvPr id="7" name="Content Placeholder 7">
            <a:extLst>
              <a:ext uri="{FF2B5EF4-FFF2-40B4-BE49-F238E27FC236}">
                <a16:creationId xmlns:a16="http://schemas.microsoft.com/office/drawing/2014/main" id="{15F447DA-9887-DE47-9766-2810198D1E58}"/>
              </a:ext>
            </a:extLst>
          </p:cNvPr>
          <p:cNvSpPr txBox="1">
            <a:spLocks/>
          </p:cNvSpPr>
          <p:nvPr/>
        </p:nvSpPr>
        <p:spPr>
          <a:xfrm>
            <a:off x="6222666" y="1879926"/>
            <a:ext cx="5557703" cy="4904228"/>
          </a:xfrm>
          <a:prstGeom prst="rect">
            <a:avLst/>
          </a:prstGeom>
        </p:spPr>
        <p:txBody>
          <a:bodyPr vert="horz" wrap="square" lIns="0" tIns="0" rIns="0" bIns="0" rtlCol="0">
            <a:noAutofit/>
          </a:bodyPr>
          <a:lstStyle>
            <a:lvl1pPr marL="396079" indent="-216043" algn="l" defTabSz="914537" rtl="0" eaLnBrk="1" latinLnBrk="0" hangingPunct="1">
              <a:lnSpc>
                <a:spcPct val="110000"/>
              </a:lnSpc>
              <a:spcBef>
                <a:spcPts val="1000"/>
              </a:spcBef>
              <a:buFont typeface="Arial" panose="020B0604020202020204" pitchFamily="34" charset="0"/>
              <a:buChar char="•"/>
              <a:defRPr sz="2400" kern="1200">
                <a:solidFill>
                  <a:schemeClr val="tx2"/>
                </a:solidFill>
                <a:latin typeface="+mn-lt"/>
                <a:ea typeface="+mn-ea"/>
                <a:cs typeface="+mn-cs"/>
              </a:defRPr>
            </a:lvl1pPr>
            <a:lvl2pPr marL="576115" indent="-216043" algn="l" defTabSz="914537" rtl="0" eaLnBrk="1" latinLnBrk="0" hangingPunct="1">
              <a:lnSpc>
                <a:spcPct val="110000"/>
              </a:lnSpc>
              <a:spcBef>
                <a:spcPts val="500"/>
              </a:spcBef>
              <a:buFont typeface="Arial" panose="020B0604020202020204" pitchFamily="34" charset="0"/>
              <a:buChar char="•"/>
              <a:defRPr sz="1800" kern="1200">
                <a:solidFill>
                  <a:schemeClr val="tx2"/>
                </a:solidFill>
                <a:latin typeface="+mn-lt"/>
                <a:ea typeface="+mn-ea"/>
                <a:cs typeface="+mn-cs"/>
              </a:defRPr>
            </a:lvl2pPr>
            <a:lvl3pPr marL="756151" indent="-216043" algn="l" defTabSz="914537"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3pPr>
            <a:lvl4pPr marL="936187"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4pPr>
            <a:lvl5pPr marL="1116223"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977"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246"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514"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783"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6079" marR="0" lvl="0" indent="-216043" algn="l" defTabSz="914537" rtl="0" eaLnBrk="1" fontAlgn="auto" latinLnBrk="0" hangingPunct="1">
              <a:lnSpc>
                <a:spcPct val="110000"/>
              </a:lnSpc>
              <a:spcBef>
                <a:spcPts val="1000"/>
              </a:spcBef>
              <a:spcAft>
                <a:spcPts val="0"/>
              </a:spcAft>
              <a:buClrTx/>
              <a:buSzTx/>
              <a:buFont typeface="Arial" panose="020B0604020202020204" pitchFamily="34" charset="0"/>
              <a:buChar char="•"/>
              <a:tabLst/>
              <a:defRPr/>
            </a:pPr>
            <a:endParaRPr kumimoji="0" lang="nb-NO" sz="2400" b="0" i="0" u="none" strike="noStrike" kern="1200" cap="none" spc="0" normalizeH="0" baseline="0" noProof="0" dirty="0">
              <a:ln>
                <a:noFill/>
              </a:ln>
              <a:solidFill>
                <a:srgbClr val="003C65"/>
              </a:solidFill>
              <a:effectLst/>
              <a:uLnTx/>
              <a:uFillTx/>
              <a:latin typeface="Calibri"/>
              <a:ea typeface="+mn-ea"/>
              <a:cs typeface="+mn-cs"/>
            </a:endParaRPr>
          </a:p>
        </p:txBody>
      </p:sp>
      <p:pic>
        <p:nvPicPr>
          <p:cNvPr id="11" name="Picture 10">
            <a:extLst>
              <a:ext uri="{FF2B5EF4-FFF2-40B4-BE49-F238E27FC236}">
                <a16:creationId xmlns:a16="http://schemas.microsoft.com/office/drawing/2014/main" id="{E9B8687A-0515-A147-AF55-17190C57ED1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18735" y="3414151"/>
            <a:ext cx="3515533" cy="1381229"/>
          </a:xfrm>
          <a:prstGeom prst="rect">
            <a:avLst/>
          </a:prstGeom>
        </p:spPr>
      </p:pic>
      <p:pic>
        <p:nvPicPr>
          <p:cNvPr id="12" name="Picture 11">
            <a:extLst>
              <a:ext uri="{FF2B5EF4-FFF2-40B4-BE49-F238E27FC236}">
                <a16:creationId xmlns:a16="http://schemas.microsoft.com/office/drawing/2014/main" id="{91162DC7-511C-D441-B9BE-3ECA4370EC94}"/>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714358" y="3405107"/>
            <a:ext cx="3561566" cy="1381229"/>
          </a:xfrm>
          <a:prstGeom prst="rect">
            <a:avLst/>
          </a:prstGeom>
        </p:spPr>
      </p:pic>
      <p:sp>
        <p:nvSpPr>
          <p:cNvPr id="13" name="TextBox 12">
            <a:extLst>
              <a:ext uri="{FF2B5EF4-FFF2-40B4-BE49-F238E27FC236}">
                <a16:creationId xmlns:a16="http://schemas.microsoft.com/office/drawing/2014/main" id="{858DC678-BE18-CC44-9FB6-09A993912F3B}"/>
              </a:ext>
            </a:extLst>
          </p:cNvPr>
          <p:cNvSpPr txBox="1"/>
          <p:nvPr/>
        </p:nvSpPr>
        <p:spPr>
          <a:xfrm>
            <a:off x="954182" y="3053992"/>
            <a:ext cx="3263897" cy="369204"/>
          </a:xfrm>
          <a:prstGeom prst="rect">
            <a:avLst/>
          </a:prstGeom>
          <a:noFill/>
        </p:spPr>
        <p:txBody>
          <a:bodyPr wrap="square" rtlCol="0">
            <a:spAutoFit/>
          </a:bodyP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AU" sz="1799" b="0" i="0" u="none" strike="noStrike" kern="1200" cap="none" spc="0" normalizeH="0" baseline="0" noProof="0" dirty="0">
                <a:ln>
                  <a:noFill/>
                </a:ln>
                <a:solidFill>
                  <a:prstClr val="black"/>
                </a:solidFill>
                <a:effectLst/>
                <a:uLnTx/>
                <a:uFillTx/>
                <a:latin typeface="Calibri"/>
                <a:ea typeface="+mn-ea"/>
                <a:cs typeface="+mn-cs"/>
              </a:rPr>
              <a:t>Oil level</a:t>
            </a:r>
          </a:p>
        </p:txBody>
      </p:sp>
      <p:sp>
        <p:nvSpPr>
          <p:cNvPr id="14" name="TextBox 13">
            <a:extLst>
              <a:ext uri="{FF2B5EF4-FFF2-40B4-BE49-F238E27FC236}">
                <a16:creationId xmlns:a16="http://schemas.microsoft.com/office/drawing/2014/main" id="{36D514ED-BB7B-7A49-8BDE-62B40B6FE899}"/>
              </a:ext>
            </a:extLst>
          </p:cNvPr>
          <p:cNvSpPr txBox="1"/>
          <p:nvPr/>
        </p:nvSpPr>
        <p:spPr>
          <a:xfrm>
            <a:off x="4773058" y="3053992"/>
            <a:ext cx="3263897" cy="369204"/>
          </a:xfrm>
          <a:prstGeom prst="rect">
            <a:avLst/>
          </a:prstGeom>
          <a:noFill/>
        </p:spPr>
        <p:txBody>
          <a:bodyPr wrap="square" rtlCol="0">
            <a:spAutoFit/>
          </a:bodyP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AU" sz="1799" b="0" i="0" u="none" strike="noStrike" kern="1200" cap="none" spc="0" normalizeH="0" baseline="0" noProof="0" dirty="0">
                <a:ln>
                  <a:noFill/>
                </a:ln>
                <a:solidFill>
                  <a:prstClr val="black"/>
                </a:solidFill>
                <a:effectLst/>
                <a:uLnTx/>
                <a:uFillTx/>
                <a:latin typeface="Calibri"/>
                <a:ea typeface="+mn-ea"/>
                <a:cs typeface="+mn-cs"/>
              </a:rPr>
              <a:t>Residuals</a:t>
            </a:r>
          </a:p>
        </p:txBody>
      </p:sp>
      <p:sp>
        <p:nvSpPr>
          <p:cNvPr id="15" name="TextBox 14">
            <a:extLst>
              <a:ext uri="{FF2B5EF4-FFF2-40B4-BE49-F238E27FC236}">
                <a16:creationId xmlns:a16="http://schemas.microsoft.com/office/drawing/2014/main" id="{6D3ACC8E-58C7-8741-86A9-C3F70D661E35}"/>
              </a:ext>
            </a:extLst>
          </p:cNvPr>
          <p:cNvSpPr txBox="1"/>
          <p:nvPr/>
        </p:nvSpPr>
        <p:spPr>
          <a:xfrm>
            <a:off x="954182" y="4786335"/>
            <a:ext cx="3263897" cy="369204"/>
          </a:xfrm>
          <a:prstGeom prst="rect">
            <a:avLst/>
          </a:prstGeom>
          <a:noFill/>
        </p:spPr>
        <p:txBody>
          <a:bodyPr wrap="square" rtlCol="0">
            <a:spAutoFit/>
          </a:bodyP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AU" sz="1799" b="0" i="0" u="none" strike="noStrike" kern="1200" cap="none" spc="0" normalizeH="0" baseline="0" noProof="0" dirty="0">
                <a:ln>
                  <a:noFill/>
                </a:ln>
                <a:solidFill>
                  <a:prstClr val="black"/>
                </a:solidFill>
                <a:effectLst/>
                <a:uLnTx/>
                <a:uFillTx/>
                <a:latin typeface="Calibri"/>
                <a:ea typeface="+mn-ea"/>
                <a:cs typeface="+mn-cs"/>
              </a:rPr>
              <a:t>Time</a:t>
            </a:r>
          </a:p>
        </p:txBody>
      </p:sp>
      <p:pic>
        <p:nvPicPr>
          <p:cNvPr id="17" name="Picture 16">
            <a:extLst>
              <a:ext uri="{FF2B5EF4-FFF2-40B4-BE49-F238E27FC236}">
                <a16:creationId xmlns:a16="http://schemas.microsoft.com/office/drawing/2014/main" id="{B03A96A7-7EE4-5A4A-8362-D175FDBD89A6}"/>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8534288" y="3417344"/>
            <a:ext cx="3561566" cy="1368991"/>
          </a:xfrm>
          <a:prstGeom prst="rect">
            <a:avLst/>
          </a:prstGeom>
        </p:spPr>
      </p:pic>
      <p:sp>
        <p:nvSpPr>
          <p:cNvPr id="18" name="TextBox 17">
            <a:extLst>
              <a:ext uri="{FF2B5EF4-FFF2-40B4-BE49-F238E27FC236}">
                <a16:creationId xmlns:a16="http://schemas.microsoft.com/office/drawing/2014/main" id="{D9BEDF53-ED3B-A944-9BC8-283F9E2F48C6}"/>
              </a:ext>
            </a:extLst>
          </p:cNvPr>
          <p:cNvSpPr txBox="1"/>
          <p:nvPr/>
        </p:nvSpPr>
        <p:spPr>
          <a:xfrm>
            <a:off x="4773058" y="4786335"/>
            <a:ext cx="3309893" cy="369204"/>
          </a:xfrm>
          <a:prstGeom prst="rect">
            <a:avLst/>
          </a:prstGeom>
          <a:noFill/>
        </p:spPr>
        <p:txBody>
          <a:bodyPr wrap="square" rtlCol="0">
            <a:spAutoFit/>
          </a:bodyP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AU" sz="1799" b="0" i="0" u="none" strike="noStrike" kern="1200" cap="none" spc="0" normalizeH="0" baseline="0" noProof="0" dirty="0">
                <a:ln>
                  <a:noFill/>
                </a:ln>
                <a:solidFill>
                  <a:prstClr val="black"/>
                </a:solidFill>
                <a:effectLst/>
                <a:uLnTx/>
                <a:uFillTx/>
                <a:latin typeface="Calibri"/>
                <a:ea typeface="+mn-ea"/>
                <a:cs typeface="+mn-cs"/>
              </a:rPr>
              <a:t>Time</a:t>
            </a:r>
          </a:p>
        </p:txBody>
      </p:sp>
      <p:sp>
        <p:nvSpPr>
          <p:cNvPr id="19" name="TextBox 18">
            <a:extLst>
              <a:ext uri="{FF2B5EF4-FFF2-40B4-BE49-F238E27FC236}">
                <a16:creationId xmlns:a16="http://schemas.microsoft.com/office/drawing/2014/main" id="{2D5396E1-D27B-6341-98D7-1367DEF0823C}"/>
              </a:ext>
            </a:extLst>
          </p:cNvPr>
          <p:cNvSpPr txBox="1"/>
          <p:nvPr/>
        </p:nvSpPr>
        <p:spPr>
          <a:xfrm>
            <a:off x="8556014" y="4786335"/>
            <a:ext cx="3263897" cy="369204"/>
          </a:xfrm>
          <a:prstGeom prst="rect">
            <a:avLst/>
          </a:prstGeom>
          <a:noFill/>
        </p:spPr>
        <p:txBody>
          <a:bodyPr wrap="square" rtlCol="0">
            <a:spAutoFit/>
          </a:bodyP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AU" sz="1799" b="0" i="0" u="none" strike="noStrike" kern="1200" cap="none" spc="0" normalizeH="0" baseline="0" noProof="0" dirty="0">
                <a:ln>
                  <a:noFill/>
                </a:ln>
                <a:solidFill>
                  <a:prstClr val="black"/>
                </a:solidFill>
                <a:effectLst/>
                <a:uLnTx/>
                <a:uFillTx/>
                <a:latin typeface="Calibri"/>
                <a:ea typeface="+mn-ea"/>
                <a:cs typeface="+mn-cs"/>
              </a:rPr>
              <a:t>Time</a:t>
            </a:r>
          </a:p>
        </p:txBody>
      </p:sp>
      <p:sp>
        <p:nvSpPr>
          <p:cNvPr id="3" name="TextBox 2">
            <a:extLst>
              <a:ext uri="{FF2B5EF4-FFF2-40B4-BE49-F238E27FC236}">
                <a16:creationId xmlns:a16="http://schemas.microsoft.com/office/drawing/2014/main" id="{76F380BA-CD8C-5A4A-A573-83F555236A54}"/>
              </a:ext>
            </a:extLst>
          </p:cNvPr>
          <p:cNvSpPr txBox="1"/>
          <p:nvPr/>
        </p:nvSpPr>
        <p:spPr>
          <a:xfrm>
            <a:off x="8556014" y="3087255"/>
            <a:ext cx="3263897" cy="369204"/>
          </a:xfrm>
          <a:prstGeom prst="rect">
            <a:avLst/>
          </a:prstGeom>
          <a:noFill/>
        </p:spPr>
        <p:txBody>
          <a:bodyPr wrap="square" rtlCol="0">
            <a:spAutoFit/>
          </a:bodyP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AU" sz="1799" b="0" i="0" u="none" strike="noStrike" kern="1200" cap="none" spc="0" normalizeH="0" baseline="0" noProof="0" dirty="0">
                <a:ln>
                  <a:noFill/>
                </a:ln>
                <a:solidFill>
                  <a:prstClr val="black"/>
                </a:solidFill>
                <a:effectLst/>
                <a:uLnTx/>
                <a:uFillTx/>
                <a:latin typeface="Calibri"/>
                <a:ea typeface="+mn-ea"/>
                <a:cs typeface="+mn-cs"/>
              </a:rPr>
              <a:t>Time difference of residuals</a:t>
            </a:r>
          </a:p>
        </p:txBody>
      </p:sp>
      <p:sp>
        <p:nvSpPr>
          <p:cNvPr id="23" name="Title 1">
            <a:extLst>
              <a:ext uri="{FF2B5EF4-FFF2-40B4-BE49-F238E27FC236}">
                <a16:creationId xmlns:a16="http://schemas.microsoft.com/office/drawing/2014/main" id="{4D205735-5BFA-EF4C-BBD3-5753B7271EA0}"/>
              </a:ext>
            </a:extLst>
          </p:cNvPr>
          <p:cNvSpPr txBox="1">
            <a:spLocks/>
          </p:cNvSpPr>
          <p:nvPr/>
        </p:nvSpPr>
        <p:spPr>
          <a:xfrm>
            <a:off x="954182" y="668628"/>
            <a:ext cx="9001711" cy="1365298"/>
          </a:xfrm>
          <a:prstGeom prst="rect">
            <a:avLst/>
          </a:prstGeom>
          <a:blipFill dpi="0" rotWithShape="1">
            <a:blip r:embed="rId6"/>
            <a:srcRect/>
            <a:tile tx="0" ty="0" sx="100000" sy="100000" flip="xy" algn="bl"/>
          </a:blipFill>
        </p:spPr>
        <p:txBody>
          <a:bodyPr vert="horz" lIns="0" tIns="0" rIns="0" bIns="270054" rtlCol="0" anchor="ctr" anchorCtr="0">
            <a:spAutoFit/>
          </a:bodyPr>
          <a:lstStyle>
            <a:lvl1pPr algn="l" defTabSz="914537" rtl="0" eaLnBrk="1" latinLnBrk="0" hangingPunct="1">
              <a:lnSpc>
                <a:spcPct val="100000"/>
              </a:lnSpc>
              <a:spcBef>
                <a:spcPct val="0"/>
              </a:spcBef>
              <a:buNone/>
              <a:defRPr sz="4300" kern="1200">
                <a:solidFill>
                  <a:schemeClr val="tx2"/>
                </a:solidFill>
                <a:latin typeface="+mj-lt"/>
                <a:ea typeface="+mj-ea"/>
                <a:cs typeface="+mj-cs"/>
              </a:defRPr>
            </a:lvl1pPr>
          </a:lstStyle>
          <a:p>
            <a:pPr marL="0" marR="0" lvl="0" indent="0" algn="l" defTabSz="914537" rtl="0" eaLnBrk="1" fontAlgn="auto" latinLnBrk="0" hangingPunct="1">
              <a:lnSpc>
                <a:spcPct val="100000"/>
              </a:lnSpc>
              <a:spcBef>
                <a:spcPct val="0"/>
              </a:spcBef>
              <a:spcAft>
                <a:spcPts val="0"/>
              </a:spcAft>
              <a:buClrTx/>
              <a:buSzTx/>
              <a:buFontTx/>
              <a:buNone/>
              <a:tabLst/>
              <a:defRPr/>
            </a:pPr>
            <a:r>
              <a:rPr kumimoji="0" lang="nb-NO" sz="4300" b="0" i="0" u="none" strike="noStrike" kern="1200" cap="none" spc="0" normalizeH="0" baseline="0" noProof="0" dirty="0">
                <a:ln>
                  <a:noFill/>
                </a:ln>
                <a:solidFill>
                  <a:srgbClr val="003C65"/>
                </a:solidFill>
                <a:effectLst/>
                <a:uLnTx/>
                <a:uFillTx/>
                <a:latin typeface="Calibri"/>
                <a:ea typeface="+mj-ea"/>
                <a:cs typeface="+mj-cs"/>
              </a:rPr>
              <a:t>Oil </a:t>
            </a:r>
            <a:r>
              <a:rPr kumimoji="0" lang="nb-NO" sz="4300" b="0" i="0" u="none" strike="noStrike" kern="1200" cap="none" spc="0" normalizeH="0" baseline="0" noProof="0" dirty="0" err="1">
                <a:ln>
                  <a:noFill/>
                </a:ln>
                <a:solidFill>
                  <a:srgbClr val="003C65"/>
                </a:solidFill>
                <a:effectLst/>
                <a:uLnTx/>
                <a:uFillTx/>
                <a:latin typeface="Calibri"/>
                <a:ea typeface="+mj-ea"/>
                <a:cs typeface="+mj-cs"/>
              </a:rPr>
              <a:t>level</a:t>
            </a:r>
            <a:r>
              <a:rPr kumimoji="0" lang="nb-NO" sz="4300" b="0" i="0" u="none" strike="noStrike" kern="1200" cap="none" spc="0" normalizeH="0" baseline="0" noProof="0" dirty="0">
                <a:ln>
                  <a:noFill/>
                </a:ln>
                <a:solidFill>
                  <a:srgbClr val="003C65"/>
                </a:solidFill>
                <a:effectLst/>
                <a:uLnTx/>
                <a:uFillTx/>
                <a:latin typeface="Calibri"/>
                <a:ea typeface="+mj-ea"/>
                <a:cs typeface="+mj-cs"/>
              </a:rPr>
              <a:t> </a:t>
            </a:r>
            <a:r>
              <a:rPr kumimoji="0" lang="nb-NO" sz="4300" b="0" i="0" u="none" strike="noStrike" kern="1200" cap="none" spc="0" normalizeH="0" baseline="0" noProof="0" dirty="0" err="1">
                <a:ln>
                  <a:noFill/>
                </a:ln>
                <a:solidFill>
                  <a:srgbClr val="003C65"/>
                </a:solidFill>
                <a:effectLst/>
                <a:uLnTx/>
                <a:uFillTx/>
                <a:latin typeface="Calibri"/>
                <a:ea typeface="+mj-ea"/>
                <a:cs typeface="+mj-cs"/>
              </a:rPr>
              <a:t>monitoring</a:t>
            </a:r>
            <a:br>
              <a:rPr kumimoji="0" lang="nb-NO" sz="4300" b="0" i="0" u="none" strike="noStrike" kern="1200" cap="none" spc="0" normalizeH="0" baseline="0" noProof="0" dirty="0">
                <a:ln>
                  <a:noFill/>
                </a:ln>
                <a:solidFill>
                  <a:srgbClr val="003C65"/>
                </a:solidFill>
                <a:effectLst/>
                <a:uLnTx/>
                <a:uFillTx/>
                <a:latin typeface="Calibri"/>
                <a:ea typeface="+mj-ea"/>
                <a:cs typeface="+mj-cs"/>
              </a:rPr>
            </a:br>
            <a:r>
              <a:rPr kumimoji="0" lang="nb-NO" sz="2800" b="0" i="0" u="none" strike="noStrike" kern="1200" cap="none" spc="0" normalizeH="0" baseline="0" noProof="0" dirty="0" err="1">
                <a:ln>
                  <a:noFill/>
                </a:ln>
                <a:solidFill>
                  <a:srgbClr val="22A7E5"/>
                </a:solidFill>
                <a:effectLst/>
                <a:uLnTx/>
                <a:uFillTx/>
                <a:latin typeface="Calibri"/>
                <a:ea typeface="+mj-ea"/>
                <a:cs typeface="+mj-cs"/>
              </a:rPr>
              <a:t>Example</a:t>
            </a:r>
            <a:r>
              <a:rPr kumimoji="0" lang="nb-NO" sz="2800" b="0" i="0" u="none" strike="noStrike" kern="1200" cap="none" spc="0" normalizeH="0" baseline="0" noProof="0" dirty="0">
                <a:ln>
                  <a:noFill/>
                </a:ln>
                <a:solidFill>
                  <a:srgbClr val="22A7E5"/>
                </a:solidFill>
                <a:effectLst/>
                <a:uLnTx/>
                <a:uFillTx/>
                <a:latin typeface="Calibri"/>
                <a:ea typeface="+mj-ea"/>
                <a:cs typeface="+mj-cs"/>
              </a:rPr>
              <a:t>: </a:t>
            </a:r>
            <a:r>
              <a:rPr kumimoji="0" lang="nb-NO" sz="2800" b="0" i="0" u="none" strike="noStrike" kern="1200" cap="none" spc="0" normalizeH="0" baseline="0" noProof="0" dirty="0" err="1">
                <a:ln>
                  <a:noFill/>
                </a:ln>
                <a:solidFill>
                  <a:srgbClr val="22A7E5"/>
                </a:solidFill>
                <a:effectLst/>
                <a:uLnTx/>
                <a:uFillTx/>
                <a:latin typeface="Calibri"/>
                <a:ea typeface="+mj-ea"/>
                <a:cs typeface="+mj-cs"/>
              </a:rPr>
              <a:t>Rule</a:t>
            </a:r>
            <a:r>
              <a:rPr kumimoji="0" lang="nb-NO" sz="2800" b="0" i="0" u="none" strike="noStrike" kern="1200" cap="none" spc="0" normalizeH="0" baseline="0" noProof="0" dirty="0">
                <a:ln>
                  <a:noFill/>
                </a:ln>
                <a:solidFill>
                  <a:srgbClr val="22A7E5"/>
                </a:solidFill>
                <a:effectLst/>
                <a:uLnTx/>
                <a:uFillTx/>
                <a:latin typeface="Calibri"/>
                <a:ea typeface="+mj-ea"/>
                <a:cs typeface="+mj-cs"/>
              </a:rPr>
              <a:t> </a:t>
            </a:r>
            <a:r>
              <a:rPr kumimoji="0" lang="nb-NO" sz="2800" b="0" i="0" u="none" strike="noStrike" kern="1200" cap="none" spc="0" normalizeH="0" baseline="0" noProof="0" dirty="0" err="1">
                <a:ln>
                  <a:noFill/>
                </a:ln>
                <a:solidFill>
                  <a:srgbClr val="22A7E5"/>
                </a:solidFill>
                <a:effectLst/>
                <a:uLnTx/>
                <a:uFillTx/>
                <a:latin typeface="Calibri"/>
                <a:ea typeface="+mj-ea"/>
                <a:cs typeface="+mj-cs"/>
              </a:rPr>
              <a:t>based</a:t>
            </a:r>
            <a:r>
              <a:rPr kumimoji="0" lang="nb-NO" sz="2800" b="0" i="0" u="none" strike="noStrike" kern="1200" cap="none" spc="0" normalizeH="0" baseline="0" noProof="0" dirty="0">
                <a:ln>
                  <a:noFill/>
                </a:ln>
                <a:solidFill>
                  <a:srgbClr val="22A7E5"/>
                </a:solidFill>
                <a:effectLst/>
                <a:uLnTx/>
                <a:uFillTx/>
                <a:latin typeface="Calibri"/>
                <a:ea typeface="+mj-ea"/>
                <a:cs typeface="+mj-cs"/>
              </a:rPr>
              <a:t> </a:t>
            </a:r>
            <a:r>
              <a:rPr kumimoji="0" lang="nb-NO" sz="2800" b="0" i="0" u="none" strike="noStrike" kern="1200" cap="none" spc="0" normalizeH="0" baseline="0" noProof="0" dirty="0" err="1">
                <a:ln>
                  <a:noFill/>
                </a:ln>
                <a:solidFill>
                  <a:srgbClr val="22A7E5"/>
                </a:solidFill>
                <a:effectLst/>
                <a:uLnTx/>
                <a:uFillTx/>
                <a:latin typeface="Calibri"/>
                <a:ea typeface="+mj-ea"/>
                <a:cs typeface="+mj-cs"/>
              </a:rPr>
              <a:t>boundaries</a:t>
            </a:r>
            <a:endParaRPr kumimoji="0" lang="nb-NO" sz="4300" b="0" i="0" u="none" strike="noStrike" kern="1200" cap="none" spc="0" normalizeH="0" baseline="0" noProof="0" dirty="0">
              <a:ln>
                <a:noFill/>
              </a:ln>
              <a:solidFill>
                <a:srgbClr val="22A7E5"/>
              </a:solidFill>
              <a:effectLst/>
              <a:uLnTx/>
              <a:uFillTx/>
              <a:latin typeface="Calibri"/>
              <a:ea typeface="+mj-ea"/>
              <a:cs typeface="+mj-cs"/>
            </a:endParaRPr>
          </a:p>
        </p:txBody>
      </p:sp>
      <p:pic>
        <p:nvPicPr>
          <p:cNvPr id="1026" name="Picture 2">
            <a:extLst>
              <a:ext uri="{FF2B5EF4-FFF2-40B4-BE49-F238E27FC236}">
                <a16:creationId xmlns:a16="http://schemas.microsoft.com/office/drawing/2014/main" id="{2A6CC84D-3E25-AB45-AD7D-B5BAAF007315}"/>
              </a:ext>
            </a:extLst>
          </p:cNvPr>
          <p:cNvPicPr>
            <a:picLocks noChangeAspect="1" noChangeArrowheads="1"/>
          </p:cNvPicPr>
          <p:nvPr/>
        </p:nvPicPr>
        <p:blipFill rotWithShape="1">
          <a:blip r:embed="rId7">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8884941" y="5186815"/>
            <a:ext cx="2606041" cy="902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69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A0E718-C63B-6548-B446-38940206EA1A}"/>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FFFFFF"/>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 name="Title 4">
            <a:extLst>
              <a:ext uri="{FF2B5EF4-FFF2-40B4-BE49-F238E27FC236}">
                <a16:creationId xmlns:a16="http://schemas.microsoft.com/office/drawing/2014/main" id="{3D051408-7819-B341-9DE9-B6DD026D3204}"/>
              </a:ext>
            </a:extLst>
          </p:cNvPr>
          <p:cNvSpPr>
            <a:spLocks noGrp="1"/>
          </p:cNvSpPr>
          <p:nvPr>
            <p:ph type="title"/>
          </p:nvPr>
        </p:nvSpPr>
        <p:spPr/>
        <p:txBody>
          <a:bodyPr/>
          <a:lstStyle/>
          <a:p>
            <a:r>
              <a:rPr lang="en-AU" dirty="0"/>
              <a:t>Safety cages: General idea</a:t>
            </a:r>
          </a:p>
        </p:txBody>
      </p:sp>
      <p:grpSp>
        <p:nvGrpSpPr>
          <p:cNvPr id="6" name="Group 5">
            <a:extLst>
              <a:ext uri="{FF2B5EF4-FFF2-40B4-BE49-F238E27FC236}">
                <a16:creationId xmlns:a16="http://schemas.microsoft.com/office/drawing/2014/main" id="{B34B316B-A169-E249-B7C9-60289C4899A7}"/>
              </a:ext>
            </a:extLst>
          </p:cNvPr>
          <p:cNvGrpSpPr/>
          <p:nvPr/>
        </p:nvGrpSpPr>
        <p:grpSpPr>
          <a:xfrm>
            <a:off x="1607191" y="2670118"/>
            <a:ext cx="6913926" cy="926662"/>
            <a:chOff x="1870744" y="2502338"/>
            <a:chExt cx="6913926" cy="926662"/>
          </a:xfrm>
        </p:grpSpPr>
        <p:sp>
          <p:nvSpPr>
            <p:cNvPr id="7" name="Rectangle 6">
              <a:extLst>
                <a:ext uri="{FF2B5EF4-FFF2-40B4-BE49-F238E27FC236}">
                  <a16:creationId xmlns:a16="http://schemas.microsoft.com/office/drawing/2014/main" id="{6C7F8E4E-FE82-1749-935F-BADA92D8A1C0}"/>
                </a:ext>
              </a:extLst>
            </p:cNvPr>
            <p:cNvSpPr/>
            <p:nvPr/>
          </p:nvSpPr>
          <p:spPr>
            <a:xfrm>
              <a:off x="4388140" y="2502338"/>
              <a:ext cx="1879134" cy="92666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white"/>
                  </a:solidFill>
                  <a:effectLst/>
                  <a:uLnTx/>
                  <a:uFillTx/>
                  <a:latin typeface="Calibri"/>
                  <a:ea typeface="+mn-ea"/>
                  <a:cs typeface="+mn-cs"/>
                </a:rPr>
                <a:t>ML Model</a:t>
              </a:r>
            </a:p>
          </p:txBody>
        </p:sp>
        <p:sp>
          <p:nvSpPr>
            <p:cNvPr id="8" name="Oval 7">
              <a:extLst>
                <a:ext uri="{FF2B5EF4-FFF2-40B4-BE49-F238E27FC236}">
                  <a16:creationId xmlns:a16="http://schemas.microsoft.com/office/drawing/2014/main" id="{8497457E-06EB-B145-9379-D82FE956AA60}"/>
                </a:ext>
              </a:extLst>
            </p:cNvPr>
            <p:cNvSpPr/>
            <p:nvPr/>
          </p:nvSpPr>
          <p:spPr>
            <a:xfrm>
              <a:off x="1870744" y="2559852"/>
              <a:ext cx="1333849" cy="811635"/>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white"/>
                  </a:solidFill>
                  <a:effectLst/>
                  <a:uLnTx/>
                  <a:uFillTx/>
                  <a:latin typeface="Calibri"/>
                  <a:ea typeface="+mn-ea"/>
                  <a:cs typeface="+mn-cs"/>
                </a:rPr>
                <a:t>Input Data</a:t>
              </a:r>
            </a:p>
          </p:txBody>
        </p:sp>
        <p:cxnSp>
          <p:nvCxnSpPr>
            <p:cNvPr id="9" name="Straight Arrow Connector 8">
              <a:extLst>
                <a:ext uri="{FF2B5EF4-FFF2-40B4-BE49-F238E27FC236}">
                  <a16:creationId xmlns:a16="http://schemas.microsoft.com/office/drawing/2014/main" id="{563A2BA8-C7E4-9144-BC4E-A2E88B321C93}"/>
                </a:ext>
              </a:extLst>
            </p:cNvPr>
            <p:cNvCxnSpPr>
              <a:cxnSpLocks/>
            </p:cNvCxnSpPr>
            <p:nvPr/>
          </p:nvCxnSpPr>
          <p:spPr>
            <a:xfrm>
              <a:off x="3246538" y="2965670"/>
              <a:ext cx="1099657" cy="0"/>
            </a:xfrm>
            <a:prstGeom prst="straightConnector1">
              <a:avLst/>
            </a:prstGeom>
            <a:ln w="50800">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A39786A2-71DE-D942-84FF-C4449724BE0F}"/>
                </a:ext>
              </a:extLst>
            </p:cNvPr>
            <p:cNvCxnSpPr>
              <a:cxnSpLocks/>
            </p:cNvCxnSpPr>
            <p:nvPr/>
          </p:nvCxnSpPr>
          <p:spPr>
            <a:xfrm>
              <a:off x="6309219" y="2965669"/>
              <a:ext cx="1099657" cy="0"/>
            </a:xfrm>
            <a:prstGeom prst="straightConnector1">
              <a:avLst/>
            </a:prstGeom>
            <a:ln w="50800">
              <a:solidFill>
                <a:schemeClr val="accent2"/>
              </a:solidFill>
              <a:tailEnd type="triangle"/>
            </a:ln>
          </p:spPr>
          <p:style>
            <a:lnRef idx="3">
              <a:schemeClr val="dk1"/>
            </a:lnRef>
            <a:fillRef idx="0">
              <a:schemeClr val="dk1"/>
            </a:fillRef>
            <a:effectRef idx="2">
              <a:schemeClr val="dk1"/>
            </a:effectRef>
            <a:fontRef idx="minor">
              <a:schemeClr val="tx1"/>
            </a:fontRef>
          </p:style>
        </p:cxnSp>
        <p:grpSp>
          <p:nvGrpSpPr>
            <p:cNvPr id="11" name="Group 10">
              <a:extLst>
                <a:ext uri="{FF2B5EF4-FFF2-40B4-BE49-F238E27FC236}">
                  <a16:creationId xmlns:a16="http://schemas.microsoft.com/office/drawing/2014/main" id="{2F57FC00-974B-2B4E-8391-E5B1D93A2504}"/>
                </a:ext>
              </a:extLst>
            </p:cNvPr>
            <p:cNvGrpSpPr/>
            <p:nvPr/>
          </p:nvGrpSpPr>
          <p:grpSpPr>
            <a:xfrm>
              <a:off x="7450821" y="2559852"/>
              <a:ext cx="1333849" cy="811635"/>
              <a:chOff x="7450821" y="2559852"/>
              <a:chExt cx="1333849" cy="811635"/>
            </a:xfrm>
          </p:grpSpPr>
          <p:sp>
            <p:nvSpPr>
              <p:cNvPr id="12" name="Oval 11">
                <a:extLst>
                  <a:ext uri="{FF2B5EF4-FFF2-40B4-BE49-F238E27FC236}">
                    <a16:creationId xmlns:a16="http://schemas.microsoft.com/office/drawing/2014/main" id="{455E9E59-FD94-584F-A297-5E12C0195A57}"/>
                  </a:ext>
                </a:extLst>
              </p:cNvPr>
              <p:cNvSpPr/>
              <p:nvPr/>
            </p:nvSpPr>
            <p:spPr>
              <a:xfrm>
                <a:off x="7450821" y="2559852"/>
                <a:ext cx="1333849" cy="811635"/>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7200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C14F4B29-611C-794D-9CD1-DEF28105BD34}"/>
                  </a:ext>
                </a:extLst>
              </p:cNvPr>
              <p:cNvSpPr txBox="1"/>
              <p:nvPr/>
            </p:nvSpPr>
            <p:spPr>
              <a:xfrm>
                <a:off x="7555208" y="2781067"/>
                <a:ext cx="1141851"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white"/>
                    </a:solidFill>
                    <a:effectLst/>
                    <a:uLnTx/>
                    <a:uFillTx/>
                    <a:latin typeface="Calibri"/>
                    <a:ea typeface="+mn-ea"/>
                    <a:cs typeface="+mn-cs"/>
                  </a:rPr>
                  <a:t>Prediction</a:t>
                </a:r>
              </a:p>
            </p:txBody>
          </p:sp>
        </p:grpSp>
      </p:grpSp>
      <p:grpSp>
        <p:nvGrpSpPr>
          <p:cNvPr id="15" name="Group 14">
            <a:extLst>
              <a:ext uri="{FF2B5EF4-FFF2-40B4-BE49-F238E27FC236}">
                <a16:creationId xmlns:a16="http://schemas.microsoft.com/office/drawing/2014/main" id="{43CF53D2-956F-6740-BF3A-FC6EFC2DC6AA}"/>
              </a:ext>
            </a:extLst>
          </p:cNvPr>
          <p:cNvGrpSpPr/>
          <p:nvPr/>
        </p:nvGrpSpPr>
        <p:grpSpPr>
          <a:xfrm>
            <a:off x="1607191" y="3817121"/>
            <a:ext cx="8445968" cy="2308471"/>
            <a:chOff x="1607191" y="1485934"/>
            <a:chExt cx="8445968" cy="2308471"/>
          </a:xfrm>
        </p:grpSpPr>
        <p:sp>
          <p:nvSpPr>
            <p:cNvPr id="16" name="Rectangle 15">
              <a:extLst>
                <a:ext uri="{FF2B5EF4-FFF2-40B4-BE49-F238E27FC236}">
                  <a16:creationId xmlns:a16="http://schemas.microsoft.com/office/drawing/2014/main" id="{41A04294-6543-DA4C-A92F-0A56877A493F}"/>
                </a:ext>
              </a:extLst>
            </p:cNvPr>
            <p:cNvSpPr/>
            <p:nvPr/>
          </p:nvSpPr>
          <p:spPr>
            <a:xfrm>
              <a:off x="4124587" y="2333056"/>
              <a:ext cx="1879134" cy="926662"/>
            </a:xfrm>
            <a:prstGeom prst="rect">
              <a:avLst/>
            </a:prstGeom>
            <a:solidFill>
              <a:schemeClr val="accent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white"/>
                  </a:solidFill>
                  <a:effectLst/>
                  <a:uLnTx/>
                  <a:uFillTx/>
                  <a:latin typeface="Calibri"/>
                  <a:ea typeface="+mn-ea"/>
                  <a:cs typeface="+mn-cs"/>
                </a:rPr>
                <a:t>ML Model</a:t>
              </a:r>
            </a:p>
          </p:txBody>
        </p:sp>
        <p:sp>
          <p:nvSpPr>
            <p:cNvPr id="17" name="Oval 16">
              <a:extLst>
                <a:ext uri="{FF2B5EF4-FFF2-40B4-BE49-F238E27FC236}">
                  <a16:creationId xmlns:a16="http://schemas.microsoft.com/office/drawing/2014/main" id="{9827AAB7-FD3E-D847-A985-C7DD2D14EB19}"/>
                </a:ext>
              </a:extLst>
            </p:cNvPr>
            <p:cNvSpPr/>
            <p:nvPr/>
          </p:nvSpPr>
          <p:spPr>
            <a:xfrm>
              <a:off x="1607191" y="2390570"/>
              <a:ext cx="1333849" cy="811635"/>
            </a:xfrm>
            <a:prstGeom prst="ellipse">
              <a:avLst/>
            </a:prstGeom>
            <a:solidFill>
              <a:schemeClr val="accent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white"/>
                  </a:solidFill>
                  <a:effectLst/>
                  <a:uLnTx/>
                  <a:uFillTx/>
                  <a:latin typeface="Calibri"/>
                  <a:ea typeface="+mn-ea"/>
                  <a:cs typeface="+mn-cs"/>
                </a:rPr>
                <a:t>Input Data</a:t>
              </a:r>
            </a:p>
          </p:txBody>
        </p:sp>
        <p:cxnSp>
          <p:nvCxnSpPr>
            <p:cNvPr id="18" name="Straight Arrow Connector 17">
              <a:extLst>
                <a:ext uri="{FF2B5EF4-FFF2-40B4-BE49-F238E27FC236}">
                  <a16:creationId xmlns:a16="http://schemas.microsoft.com/office/drawing/2014/main" id="{BDC5D623-2606-AD4C-8B7C-013C75AC5667}"/>
                </a:ext>
              </a:extLst>
            </p:cNvPr>
            <p:cNvCxnSpPr>
              <a:cxnSpLocks/>
            </p:cNvCxnSpPr>
            <p:nvPr/>
          </p:nvCxnSpPr>
          <p:spPr>
            <a:xfrm>
              <a:off x="2982985" y="2804777"/>
              <a:ext cx="1099657" cy="0"/>
            </a:xfrm>
            <a:prstGeom prst="straightConnector1">
              <a:avLst/>
            </a:prstGeom>
            <a:ln w="50800">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58D10CFA-202B-9443-9F5D-DDD59697A815}"/>
                </a:ext>
              </a:extLst>
            </p:cNvPr>
            <p:cNvCxnSpPr>
              <a:cxnSpLocks/>
            </p:cNvCxnSpPr>
            <p:nvPr/>
          </p:nvCxnSpPr>
          <p:spPr>
            <a:xfrm>
              <a:off x="6045666" y="2804776"/>
              <a:ext cx="1099657" cy="0"/>
            </a:xfrm>
            <a:prstGeom prst="straightConnector1">
              <a:avLst/>
            </a:prstGeom>
            <a:ln w="50800">
              <a:solidFill>
                <a:schemeClr val="accent2"/>
              </a:solidFill>
              <a:tailEnd type="triangle"/>
            </a:ln>
          </p:spPr>
          <p:style>
            <a:lnRef idx="3">
              <a:schemeClr val="dk1"/>
            </a:lnRef>
            <a:fillRef idx="0">
              <a:schemeClr val="dk1"/>
            </a:fillRef>
            <a:effectRef idx="2">
              <a:schemeClr val="dk1"/>
            </a:effectRef>
            <a:fontRef idx="minor">
              <a:schemeClr val="tx1"/>
            </a:fontRef>
          </p:style>
        </p:cxnSp>
        <p:grpSp>
          <p:nvGrpSpPr>
            <p:cNvPr id="20" name="Group 19">
              <a:extLst>
                <a:ext uri="{FF2B5EF4-FFF2-40B4-BE49-F238E27FC236}">
                  <a16:creationId xmlns:a16="http://schemas.microsoft.com/office/drawing/2014/main" id="{F0C6BBE5-C82E-1945-991A-02A82C9B1924}"/>
                </a:ext>
              </a:extLst>
            </p:cNvPr>
            <p:cNvGrpSpPr/>
            <p:nvPr/>
          </p:nvGrpSpPr>
          <p:grpSpPr>
            <a:xfrm>
              <a:off x="8719310" y="2415466"/>
              <a:ext cx="1333849" cy="811635"/>
              <a:chOff x="7450821" y="2559852"/>
              <a:chExt cx="1333849" cy="811635"/>
            </a:xfrm>
          </p:grpSpPr>
          <p:sp>
            <p:nvSpPr>
              <p:cNvPr id="24" name="Oval 23">
                <a:extLst>
                  <a:ext uri="{FF2B5EF4-FFF2-40B4-BE49-F238E27FC236}">
                    <a16:creationId xmlns:a16="http://schemas.microsoft.com/office/drawing/2014/main" id="{DD45527A-D9BD-394D-8DA4-11A13BD584B0}"/>
                  </a:ext>
                </a:extLst>
              </p:cNvPr>
              <p:cNvSpPr/>
              <p:nvPr/>
            </p:nvSpPr>
            <p:spPr>
              <a:xfrm>
                <a:off x="7450821" y="2559852"/>
                <a:ext cx="1333849" cy="811635"/>
              </a:xfrm>
              <a:prstGeom prst="ellipse">
                <a:avLst/>
              </a:prstGeom>
              <a:solidFill>
                <a:schemeClr val="accent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200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TextBox 24">
                <a:extLst>
                  <a:ext uri="{FF2B5EF4-FFF2-40B4-BE49-F238E27FC236}">
                    <a16:creationId xmlns:a16="http://schemas.microsoft.com/office/drawing/2014/main" id="{5580D4E9-F440-344A-BF06-75C9CCA63058}"/>
                  </a:ext>
                </a:extLst>
              </p:cNvPr>
              <p:cNvSpPr txBox="1"/>
              <p:nvPr/>
            </p:nvSpPr>
            <p:spPr>
              <a:xfrm>
                <a:off x="7563597" y="2646843"/>
                <a:ext cx="1141851" cy="646074"/>
              </a:xfrm>
              <a:prstGeom prst="rect">
                <a:avLst/>
              </a:prstGeom>
              <a:noFill/>
            </p:spPr>
            <p:txBody>
              <a:bodyPr wrap="none" rtlCol="0">
                <a:spAutoFit/>
              </a:bodyP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white"/>
                    </a:solidFill>
                    <a:effectLst/>
                    <a:uLnTx/>
                    <a:uFillTx/>
                    <a:latin typeface="Calibri"/>
                    <a:ea typeface="+mn-ea"/>
                    <a:cs typeface="+mn-cs"/>
                  </a:rPr>
                  <a:t>Trustable</a:t>
                </a:r>
              </a:p>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white"/>
                    </a:solidFill>
                    <a:effectLst/>
                    <a:uLnTx/>
                    <a:uFillTx/>
                    <a:latin typeface="Calibri"/>
                    <a:ea typeface="+mn-ea"/>
                    <a:cs typeface="+mn-cs"/>
                  </a:rPr>
                  <a:t>Prediction</a:t>
                </a:r>
              </a:p>
            </p:txBody>
          </p:sp>
        </p:grpSp>
        <p:sp>
          <p:nvSpPr>
            <p:cNvPr id="21" name="Rectangle 20">
              <a:extLst>
                <a:ext uri="{FF2B5EF4-FFF2-40B4-BE49-F238E27FC236}">
                  <a16:creationId xmlns:a16="http://schemas.microsoft.com/office/drawing/2014/main" id="{E43B384D-2ECF-8942-9837-9F08B66519CD}"/>
                </a:ext>
              </a:extLst>
            </p:cNvPr>
            <p:cNvSpPr/>
            <p:nvPr/>
          </p:nvSpPr>
          <p:spPr>
            <a:xfrm>
              <a:off x="7187268" y="1848164"/>
              <a:ext cx="331717" cy="1946241"/>
            </a:xfrm>
            <a:prstGeom prst="rect">
              <a:avLst/>
            </a:prstGeom>
            <a:noFill/>
            <a:ln w="285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white"/>
                </a:solidFill>
                <a:effectLst/>
                <a:uLnTx/>
                <a:uFillTx/>
                <a:latin typeface="Calibri"/>
                <a:ea typeface="+mn-ea"/>
                <a:cs typeface="+mn-cs"/>
              </a:endParaRPr>
            </a:p>
          </p:txBody>
        </p:sp>
        <p:cxnSp>
          <p:nvCxnSpPr>
            <p:cNvPr id="22" name="Straight Arrow Connector 21">
              <a:extLst>
                <a:ext uri="{FF2B5EF4-FFF2-40B4-BE49-F238E27FC236}">
                  <a16:creationId xmlns:a16="http://schemas.microsoft.com/office/drawing/2014/main" id="{1D5E28C5-CDDE-3443-AF11-EFFCCB6921E6}"/>
                </a:ext>
              </a:extLst>
            </p:cNvPr>
            <p:cNvCxnSpPr>
              <a:cxnSpLocks/>
            </p:cNvCxnSpPr>
            <p:nvPr/>
          </p:nvCxnSpPr>
          <p:spPr>
            <a:xfrm>
              <a:off x="7569319" y="2813165"/>
              <a:ext cx="1099657" cy="0"/>
            </a:xfrm>
            <a:prstGeom prst="straightConnector1">
              <a:avLst/>
            </a:prstGeom>
            <a:ln w="50800">
              <a:solidFill>
                <a:schemeClr val="accent2"/>
              </a:solidFill>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13A74492-E29A-3E46-AF12-48E68C110856}"/>
                </a:ext>
              </a:extLst>
            </p:cNvPr>
            <p:cNvSpPr txBox="1"/>
            <p:nvPr/>
          </p:nvSpPr>
          <p:spPr>
            <a:xfrm>
              <a:off x="6696247" y="1485934"/>
              <a:ext cx="1313758"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srgbClr val="EEB500"/>
                  </a:solidFill>
                  <a:effectLst/>
                  <a:uLnTx/>
                  <a:uFillTx/>
                  <a:latin typeface="Calibri"/>
                  <a:ea typeface="+mn-ea"/>
                  <a:cs typeface="+mn-cs"/>
                </a:rPr>
                <a:t>Safety Layer</a:t>
              </a:r>
            </a:p>
          </p:txBody>
        </p:sp>
      </p:grpSp>
      <p:sp>
        <p:nvSpPr>
          <p:cNvPr id="27" name="TextBox 26">
            <a:extLst>
              <a:ext uri="{FF2B5EF4-FFF2-40B4-BE49-F238E27FC236}">
                <a16:creationId xmlns:a16="http://schemas.microsoft.com/office/drawing/2014/main" id="{C0877A21-B637-724B-BBEB-4B031EDDA84E}"/>
              </a:ext>
            </a:extLst>
          </p:cNvPr>
          <p:cNvSpPr txBox="1"/>
          <p:nvPr/>
        </p:nvSpPr>
        <p:spPr>
          <a:xfrm>
            <a:off x="7569319" y="5942319"/>
            <a:ext cx="2110771" cy="307777"/>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prstClr val="white">
                    <a:lumMod val="75000"/>
                  </a:prstClr>
                </a:solidFill>
                <a:effectLst/>
                <a:uLnTx/>
                <a:uFillTx/>
                <a:latin typeface="Calibri"/>
                <a:ea typeface="+mn-ea"/>
                <a:cs typeface="+mn-cs"/>
              </a:rPr>
              <a:t>e.g. </a:t>
            </a:r>
            <a:r>
              <a:rPr kumimoji="0" lang="en-AU" sz="1400" b="0" i="0" u="none" strike="noStrike" kern="1200" cap="none" spc="0" normalizeH="0" baseline="0" noProof="0" dirty="0" err="1">
                <a:ln>
                  <a:noFill/>
                </a:ln>
                <a:solidFill>
                  <a:prstClr val="white">
                    <a:lumMod val="75000"/>
                  </a:prstClr>
                </a:solidFill>
                <a:effectLst/>
                <a:uLnTx/>
                <a:uFillTx/>
                <a:latin typeface="Calibri"/>
                <a:ea typeface="+mn-ea"/>
                <a:cs typeface="+mn-cs"/>
              </a:rPr>
              <a:t>Henriksson</a:t>
            </a:r>
            <a:r>
              <a:rPr kumimoji="0" lang="en-AU" sz="1400" b="0" i="0" u="none" strike="noStrike" kern="1200" cap="none" spc="0" normalizeH="0" baseline="0" noProof="0" dirty="0">
                <a:ln>
                  <a:noFill/>
                </a:ln>
                <a:solidFill>
                  <a:prstClr val="white">
                    <a:lumMod val="75000"/>
                  </a:prstClr>
                </a:solidFill>
                <a:effectLst/>
                <a:uLnTx/>
                <a:uFillTx/>
                <a:latin typeface="Calibri"/>
                <a:ea typeface="+mn-ea"/>
                <a:cs typeface="+mn-cs"/>
              </a:rPr>
              <a:t> et al. 2019</a:t>
            </a:r>
          </a:p>
        </p:txBody>
      </p:sp>
    </p:spTree>
    <p:extLst>
      <p:ext uri="{BB962C8B-B14F-4D97-AF65-F5344CB8AC3E}">
        <p14:creationId xmlns:p14="http://schemas.microsoft.com/office/powerpoint/2010/main" val="93711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9F39A-B30B-4C80-B764-0DA3DBDEB8DE}"/>
              </a:ext>
            </a:extLst>
          </p:cNvPr>
          <p:cNvSpPr>
            <a:spLocks noGrp="1"/>
          </p:cNvSpPr>
          <p:nvPr>
            <p:ph type="title"/>
          </p:nvPr>
        </p:nvSpPr>
        <p:spPr/>
        <p:txBody>
          <a:bodyPr/>
          <a:lstStyle/>
          <a:p>
            <a:r>
              <a:rPr lang="en-GB" dirty="0"/>
              <a:t>Example</a:t>
            </a:r>
          </a:p>
        </p:txBody>
      </p:sp>
      <p:sp>
        <p:nvSpPr>
          <p:cNvPr id="4" name="Slide Number Placeholder 3">
            <a:extLst>
              <a:ext uri="{FF2B5EF4-FFF2-40B4-BE49-F238E27FC236}">
                <a16:creationId xmlns:a16="http://schemas.microsoft.com/office/drawing/2014/main" id="{27CAC6D2-0F58-4529-94E9-1A4D5A14B540}"/>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nb-NO" sz="1200" b="0" i="0" u="none" strike="noStrike" kern="1200" cap="none" spc="0" normalizeH="0" baseline="0" noProof="0" smtClean="0">
                <a:ln>
                  <a:noFill/>
                </a:ln>
                <a:solidFill>
                  <a:srgbClr val="FFFFFF"/>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38</a:t>
            </a:fld>
            <a:endParaRPr kumimoji="0" lang="nb-NO" sz="1200" b="0" i="0" u="none" strike="noStrike" kern="1200" cap="none" spc="0" normalizeH="0" baseline="0" noProof="0">
              <a:ln>
                <a:noFill/>
              </a:ln>
              <a:solidFill>
                <a:srgbClr val="FFFFFF"/>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3723ED11-3897-475F-8340-0279522587CC}"/>
              </a:ext>
            </a:extLst>
          </p:cNvPr>
          <p:cNvPicPr>
            <a:picLocks noChangeAspect="1"/>
          </p:cNvPicPr>
          <p:nvPr/>
        </p:nvPicPr>
        <p:blipFill>
          <a:blip r:embed="rId3"/>
          <a:stretch>
            <a:fillRect/>
          </a:stretch>
        </p:blipFill>
        <p:spPr>
          <a:xfrm>
            <a:off x="954182" y="2510019"/>
            <a:ext cx="1962150" cy="2024742"/>
          </a:xfrm>
          <a:prstGeom prst="rect">
            <a:avLst/>
          </a:prstGeom>
        </p:spPr>
      </p:pic>
      <p:sp>
        <p:nvSpPr>
          <p:cNvPr id="7" name="Rectangle 6">
            <a:extLst>
              <a:ext uri="{FF2B5EF4-FFF2-40B4-BE49-F238E27FC236}">
                <a16:creationId xmlns:a16="http://schemas.microsoft.com/office/drawing/2014/main" id="{31A6AE97-0F5C-4FC5-86E9-49640575C13E}"/>
              </a:ext>
            </a:extLst>
          </p:cNvPr>
          <p:cNvSpPr/>
          <p:nvPr/>
        </p:nvSpPr>
        <p:spPr>
          <a:xfrm>
            <a:off x="3701924" y="3059058"/>
            <a:ext cx="1879134" cy="926662"/>
          </a:xfrm>
          <a:prstGeom prst="rect">
            <a:avLst/>
          </a:prstGeom>
          <a:solidFill>
            <a:schemeClr val="accent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white"/>
                </a:solidFill>
                <a:effectLst/>
                <a:uLnTx/>
                <a:uFillTx/>
                <a:latin typeface="Calibri"/>
                <a:ea typeface="+mn-ea"/>
                <a:cs typeface="+mn-cs"/>
              </a:rPr>
              <a:t>Trainable parameters</a:t>
            </a:r>
          </a:p>
        </p:txBody>
      </p:sp>
      <p:sp>
        <p:nvSpPr>
          <p:cNvPr id="21" name="Rectangle 20">
            <a:extLst>
              <a:ext uri="{FF2B5EF4-FFF2-40B4-BE49-F238E27FC236}">
                <a16:creationId xmlns:a16="http://schemas.microsoft.com/office/drawing/2014/main" id="{C5A5E206-F03D-410B-A6D9-3BA620877B70}"/>
              </a:ext>
            </a:extLst>
          </p:cNvPr>
          <p:cNvSpPr/>
          <p:nvPr/>
        </p:nvSpPr>
        <p:spPr>
          <a:xfrm>
            <a:off x="7438865" y="3171039"/>
            <a:ext cx="1432349" cy="688848"/>
          </a:xfrm>
          <a:prstGeom prst="rect">
            <a:avLst/>
          </a:prstGeom>
          <a:solidFill>
            <a:schemeClr val="accent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white"/>
                </a:solidFill>
                <a:effectLst/>
                <a:uLnTx/>
                <a:uFillTx/>
                <a:latin typeface="Calibri"/>
                <a:ea typeface="+mn-ea"/>
                <a:cs typeface="+mn-cs"/>
              </a:rPr>
              <a:t>argmax</a:t>
            </a:r>
          </a:p>
        </p:txBody>
      </p:sp>
      <p:sp>
        <p:nvSpPr>
          <p:cNvPr id="22" name="Oval 21">
            <a:extLst>
              <a:ext uri="{FF2B5EF4-FFF2-40B4-BE49-F238E27FC236}">
                <a16:creationId xmlns:a16="http://schemas.microsoft.com/office/drawing/2014/main" id="{9CB11ECF-EDDA-4B70-8BC9-3E1BF228DC94}"/>
              </a:ext>
            </a:extLst>
          </p:cNvPr>
          <p:cNvSpPr/>
          <p:nvPr/>
        </p:nvSpPr>
        <p:spPr>
          <a:xfrm>
            <a:off x="9611944" y="3116572"/>
            <a:ext cx="1333849" cy="811635"/>
          </a:xfrm>
          <a:prstGeom prst="ellipse">
            <a:avLst/>
          </a:prstGeom>
          <a:solidFill>
            <a:schemeClr val="accent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200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Cat</a:t>
            </a:r>
          </a:p>
        </p:txBody>
      </p:sp>
      <p:sp>
        <p:nvSpPr>
          <p:cNvPr id="23" name="Rectangle 22">
            <a:extLst>
              <a:ext uri="{FF2B5EF4-FFF2-40B4-BE49-F238E27FC236}">
                <a16:creationId xmlns:a16="http://schemas.microsoft.com/office/drawing/2014/main" id="{3CA785EC-3E61-47B5-A2B5-BE1740876766}"/>
              </a:ext>
            </a:extLst>
          </p:cNvPr>
          <p:cNvSpPr/>
          <p:nvPr/>
        </p:nvSpPr>
        <p:spPr>
          <a:xfrm>
            <a:off x="3506598" y="2004970"/>
            <a:ext cx="5528345" cy="294453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white"/>
              </a:solidFill>
              <a:effectLst/>
              <a:uLnTx/>
              <a:uFillTx/>
              <a:latin typeface="Calibri"/>
              <a:ea typeface="+mn-ea"/>
              <a:cs typeface="+mn-cs"/>
            </a:endParaRPr>
          </a:p>
        </p:txBody>
      </p:sp>
      <p:grpSp>
        <p:nvGrpSpPr>
          <p:cNvPr id="28" name="Group 27">
            <a:extLst>
              <a:ext uri="{FF2B5EF4-FFF2-40B4-BE49-F238E27FC236}">
                <a16:creationId xmlns:a16="http://schemas.microsoft.com/office/drawing/2014/main" id="{7D1986E3-80B7-4CFD-B82B-86571207DE2C}"/>
              </a:ext>
            </a:extLst>
          </p:cNvPr>
          <p:cNvGrpSpPr/>
          <p:nvPr/>
        </p:nvGrpSpPr>
        <p:grpSpPr>
          <a:xfrm>
            <a:off x="6076709" y="2330770"/>
            <a:ext cx="962306" cy="2383241"/>
            <a:chOff x="6219322" y="2330770"/>
            <a:chExt cx="962306" cy="2383241"/>
          </a:xfrm>
        </p:grpSpPr>
        <p:grpSp>
          <p:nvGrpSpPr>
            <p:cNvPr id="16" name="Group 15">
              <a:extLst>
                <a:ext uri="{FF2B5EF4-FFF2-40B4-BE49-F238E27FC236}">
                  <a16:creationId xmlns:a16="http://schemas.microsoft.com/office/drawing/2014/main" id="{1FAD3AC6-0AFF-40F5-A3D1-E0948DA44911}"/>
                </a:ext>
              </a:extLst>
            </p:cNvPr>
            <p:cNvGrpSpPr/>
            <p:nvPr/>
          </p:nvGrpSpPr>
          <p:grpSpPr>
            <a:xfrm>
              <a:off x="6219322" y="2330770"/>
              <a:ext cx="418704" cy="395652"/>
              <a:chOff x="7701839" y="2330770"/>
              <a:chExt cx="418704" cy="395652"/>
            </a:xfrm>
          </p:grpSpPr>
          <p:sp>
            <p:nvSpPr>
              <p:cNvPr id="8" name="Oval 7">
                <a:extLst>
                  <a:ext uri="{FF2B5EF4-FFF2-40B4-BE49-F238E27FC236}">
                    <a16:creationId xmlns:a16="http://schemas.microsoft.com/office/drawing/2014/main" id="{D3176040-B997-479A-8FA4-9B8EBDE3F7B3}"/>
                  </a:ext>
                </a:extLst>
              </p:cNvPr>
              <p:cNvSpPr/>
              <p:nvPr/>
            </p:nvSpPr>
            <p:spPr>
              <a:xfrm>
                <a:off x="7712564" y="2330770"/>
                <a:ext cx="399590" cy="39565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9" name="TextBox 8">
                <a:extLst>
                  <a:ext uri="{FF2B5EF4-FFF2-40B4-BE49-F238E27FC236}">
                    <a16:creationId xmlns:a16="http://schemas.microsoft.com/office/drawing/2014/main" id="{9D21B26F-A281-41DE-8E92-10A2C28582F0}"/>
                  </a:ext>
                </a:extLst>
              </p:cNvPr>
              <p:cNvSpPr txBox="1"/>
              <p:nvPr/>
            </p:nvSpPr>
            <p:spPr>
              <a:xfrm>
                <a:off x="7701839" y="2347548"/>
                <a:ext cx="418704"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srgbClr val="FFFFFF"/>
                    </a:solidFill>
                    <a:effectLst/>
                    <a:uLnTx/>
                    <a:uFillTx/>
                    <a:latin typeface="Calibri"/>
                    <a:ea typeface="+mn-ea"/>
                    <a:cs typeface="+mn-cs"/>
                  </a:rPr>
                  <a:t>32</a:t>
                </a:r>
              </a:p>
            </p:txBody>
          </p:sp>
        </p:grpSp>
        <p:grpSp>
          <p:nvGrpSpPr>
            <p:cNvPr id="17" name="Group 16">
              <a:extLst>
                <a:ext uri="{FF2B5EF4-FFF2-40B4-BE49-F238E27FC236}">
                  <a16:creationId xmlns:a16="http://schemas.microsoft.com/office/drawing/2014/main" id="{C3F6B361-7529-47B8-962E-6DD529475B5B}"/>
                </a:ext>
              </a:extLst>
            </p:cNvPr>
            <p:cNvGrpSpPr/>
            <p:nvPr/>
          </p:nvGrpSpPr>
          <p:grpSpPr>
            <a:xfrm>
              <a:off x="6219322" y="2993300"/>
              <a:ext cx="418704" cy="395652"/>
              <a:chOff x="7701839" y="2978891"/>
              <a:chExt cx="418704" cy="395652"/>
            </a:xfrm>
          </p:grpSpPr>
          <p:sp>
            <p:nvSpPr>
              <p:cNvPr id="10" name="Oval 9">
                <a:extLst>
                  <a:ext uri="{FF2B5EF4-FFF2-40B4-BE49-F238E27FC236}">
                    <a16:creationId xmlns:a16="http://schemas.microsoft.com/office/drawing/2014/main" id="{68B08AB8-A9D8-4DD3-91B6-A1BAE177AB7B}"/>
                  </a:ext>
                </a:extLst>
              </p:cNvPr>
              <p:cNvSpPr/>
              <p:nvPr/>
            </p:nvSpPr>
            <p:spPr>
              <a:xfrm>
                <a:off x="7712564" y="2978891"/>
                <a:ext cx="399590" cy="39565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DDF960EF-89C4-492C-BBE0-CEDFE0418E65}"/>
                  </a:ext>
                </a:extLst>
              </p:cNvPr>
              <p:cNvSpPr txBox="1"/>
              <p:nvPr/>
            </p:nvSpPr>
            <p:spPr>
              <a:xfrm>
                <a:off x="7701839" y="2995669"/>
                <a:ext cx="418704"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srgbClr val="FFFFFF"/>
                    </a:solidFill>
                    <a:effectLst/>
                    <a:uLnTx/>
                    <a:uFillTx/>
                    <a:latin typeface="Calibri"/>
                    <a:ea typeface="+mn-ea"/>
                    <a:cs typeface="+mn-cs"/>
                  </a:rPr>
                  <a:t>78</a:t>
                </a:r>
              </a:p>
            </p:txBody>
          </p:sp>
        </p:grpSp>
        <p:grpSp>
          <p:nvGrpSpPr>
            <p:cNvPr id="18" name="Group 17">
              <a:extLst>
                <a:ext uri="{FF2B5EF4-FFF2-40B4-BE49-F238E27FC236}">
                  <a16:creationId xmlns:a16="http://schemas.microsoft.com/office/drawing/2014/main" id="{589CF31B-2FF8-4D09-9703-FFAD40C3B090}"/>
                </a:ext>
              </a:extLst>
            </p:cNvPr>
            <p:cNvGrpSpPr/>
            <p:nvPr/>
          </p:nvGrpSpPr>
          <p:grpSpPr>
            <a:xfrm>
              <a:off x="6219322" y="3655830"/>
              <a:ext cx="418704" cy="395652"/>
              <a:chOff x="7712564" y="3653460"/>
              <a:chExt cx="418704" cy="395652"/>
            </a:xfrm>
          </p:grpSpPr>
          <p:sp>
            <p:nvSpPr>
              <p:cNvPr id="12" name="Oval 11">
                <a:extLst>
                  <a:ext uri="{FF2B5EF4-FFF2-40B4-BE49-F238E27FC236}">
                    <a16:creationId xmlns:a16="http://schemas.microsoft.com/office/drawing/2014/main" id="{6E8CEE4E-49C7-4823-9DA5-EA2175056956}"/>
                  </a:ext>
                </a:extLst>
              </p:cNvPr>
              <p:cNvSpPr/>
              <p:nvPr/>
            </p:nvSpPr>
            <p:spPr>
              <a:xfrm>
                <a:off x="7723289" y="3653460"/>
                <a:ext cx="399590" cy="39565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CDBCD89A-D75E-4533-912B-11C9D186C8E0}"/>
                  </a:ext>
                </a:extLst>
              </p:cNvPr>
              <p:cNvSpPr txBox="1"/>
              <p:nvPr/>
            </p:nvSpPr>
            <p:spPr>
              <a:xfrm>
                <a:off x="7712564" y="3670238"/>
                <a:ext cx="418704"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srgbClr val="FFFFFF"/>
                    </a:solidFill>
                    <a:effectLst/>
                    <a:uLnTx/>
                    <a:uFillTx/>
                    <a:latin typeface="Calibri"/>
                    <a:ea typeface="+mn-ea"/>
                    <a:cs typeface="+mn-cs"/>
                  </a:rPr>
                  <a:t>13</a:t>
                </a:r>
              </a:p>
            </p:txBody>
          </p:sp>
        </p:grpSp>
        <p:grpSp>
          <p:nvGrpSpPr>
            <p:cNvPr id="19" name="Group 18">
              <a:extLst>
                <a:ext uri="{FF2B5EF4-FFF2-40B4-BE49-F238E27FC236}">
                  <a16:creationId xmlns:a16="http://schemas.microsoft.com/office/drawing/2014/main" id="{88DF6169-D16F-4F38-9025-1A4BC56DA156}"/>
                </a:ext>
              </a:extLst>
            </p:cNvPr>
            <p:cNvGrpSpPr/>
            <p:nvPr/>
          </p:nvGrpSpPr>
          <p:grpSpPr>
            <a:xfrm>
              <a:off x="6219322" y="4318359"/>
              <a:ext cx="418704" cy="395652"/>
              <a:chOff x="7723289" y="4318359"/>
              <a:chExt cx="418704" cy="395652"/>
            </a:xfrm>
          </p:grpSpPr>
          <p:sp>
            <p:nvSpPr>
              <p:cNvPr id="14" name="Oval 13">
                <a:extLst>
                  <a:ext uri="{FF2B5EF4-FFF2-40B4-BE49-F238E27FC236}">
                    <a16:creationId xmlns:a16="http://schemas.microsoft.com/office/drawing/2014/main" id="{104B1AC4-C61C-45CA-9B63-DFF39DC99CC0}"/>
                  </a:ext>
                </a:extLst>
              </p:cNvPr>
              <p:cNvSpPr/>
              <p:nvPr/>
            </p:nvSpPr>
            <p:spPr>
              <a:xfrm>
                <a:off x="7734014" y="4318359"/>
                <a:ext cx="399590" cy="39565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B0FEF512-C428-4086-99B7-962460A3FCB5}"/>
                  </a:ext>
                </a:extLst>
              </p:cNvPr>
              <p:cNvSpPr txBox="1"/>
              <p:nvPr/>
            </p:nvSpPr>
            <p:spPr>
              <a:xfrm>
                <a:off x="7723289" y="4335137"/>
                <a:ext cx="418704"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srgbClr val="FFFFFF"/>
                    </a:solidFill>
                    <a:effectLst/>
                    <a:uLnTx/>
                    <a:uFillTx/>
                    <a:latin typeface="Calibri"/>
                    <a:ea typeface="+mn-ea"/>
                    <a:cs typeface="+mn-cs"/>
                  </a:rPr>
                  <a:t>17</a:t>
                </a:r>
              </a:p>
            </p:txBody>
          </p:sp>
        </p:grpSp>
        <p:sp>
          <p:nvSpPr>
            <p:cNvPr id="24" name="TextBox 23">
              <a:extLst>
                <a:ext uri="{FF2B5EF4-FFF2-40B4-BE49-F238E27FC236}">
                  <a16:creationId xmlns:a16="http://schemas.microsoft.com/office/drawing/2014/main" id="{92F7035E-875A-4B80-AB66-6C48D15520DA}"/>
                </a:ext>
              </a:extLst>
            </p:cNvPr>
            <p:cNvSpPr txBox="1"/>
            <p:nvPr/>
          </p:nvSpPr>
          <p:spPr>
            <a:xfrm>
              <a:off x="6583900" y="2330770"/>
              <a:ext cx="558166"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srgbClr val="FFFFFF"/>
                  </a:solidFill>
                  <a:effectLst/>
                  <a:uLnTx/>
                  <a:uFillTx/>
                  <a:latin typeface="Calibri"/>
                  <a:ea typeface="+mn-ea"/>
                  <a:cs typeface="+mn-cs"/>
                </a:rPr>
                <a:t>Dog</a:t>
              </a:r>
            </a:p>
          </p:txBody>
        </p:sp>
        <p:sp>
          <p:nvSpPr>
            <p:cNvPr id="25" name="TextBox 24">
              <a:extLst>
                <a:ext uri="{FF2B5EF4-FFF2-40B4-BE49-F238E27FC236}">
                  <a16:creationId xmlns:a16="http://schemas.microsoft.com/office/drawing/2014/main" id="{7886875D-C42F-4067-B4AA-F72F84716301}"/>
                </a:ext>
              </a:extLst>
            </p:cNvPr>
            <p:cNvSpPr txBox="1"/>
            <p:nvPr/>
          </p:nvSpPr>
          <p:spPr>
            <a:xfrm>
              <a:off x="6583900" y="2993301"/>
              <a:ext cx="493533"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srgbClr val="FFFFFF"/>
                  </a:solidFill>
                  <a:effectLst/>
                  <a:uLnTx/>
                  <a:uFillTx/>
                  <a:latin typeface="Calibri"/>
                  <a:ea typeface="+mn-ea"/>
                  <a:cs typeface="+mn-cs"/>
                </a:rPr>
                <a:t>Cat</a:t>
              </a:r>
            </a:p>
          </p:txBody>
        </p:sp>
        <p:sp>
          <p:nvSpPr>
            <p:cNvPr id="26" name="TextBox 25">
              <a:extLst>
                <a:ext uri="{FF2B5EF4-FFF2-40B4-BE49-F238E27FC236}">
                  <a16:creationId xmlns:a16="http://schemas.microsoft.com/office/drawing/2014/main" id="{82384F79-453B-4A3F-8BAD-B769D32AEE5E}"/>
                </a:ext>
              </a:extLst>
            </p:cNvPr>
            <p:cNvSpPr txBox="1"/>
            <p:nvPr/>
          </p:nvSpPr>
          <p:spPr>
            <a:xfrm>
              <a:off x="6583900" y="3655828"/>
              <a:ext cx="561436"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srgbClr val="FFFFFF"/>
                  </a:solidFill>
                  <a:effectLst/>
                  <a:uLnTx/>
                  <a:uFillTx/>
                  <a:latin typeface="Calibri"/>
                  <a:ea typeface="+mn-ea"/>
                  <a:cs typeface="+mn-cs"/>
                </a:rPr>
                <a:t>Bird</a:t>
              </a:r>
            </a:p>
          </p:txBody>
        </p:sp>
        <p:sp>
          <p:nvSpPr>
            <p:cNvPr id="27" name="TextBox 26">
              <a:extLst>
                <a:ext uri="{FF2B5EF4-FFF2-40B4-BE49-F238E27FC236}">
                  <a16:creationId xmlns:a16="http://schemas.microsoft.com/office/drawing/2014/main" id="{AB6643B9-85AA-4DC2-B574-A7135F03CCC0}"/>
                </a:ext>
              </a:extLst>
            </p:cNvPr>
            <p:cNvSpPr txBox="1"/>
            <p:nvPr/>
          </p:nvSpPr>
          <p:spPr>
            <a:xfrm>
              <a:off x="6583900" y="4344807"/>
              <a:ext cx="597728"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srgbClr val="FFFFFF"/>
                  </a:solidFill>
                  <a:effectLst/>
                  <a:uLnTx/>
                  <a:uFillTx/>
                  <a:latin typeface="Calibri"/>
                  <a:ea typeface="+mn-ea"/>
                  <a:cs typeface="+mn-cs"/>
                </a:rPr>
                <a:t>Frog</a:t>
              </a:r>
            </a:p>
          </p:txBody>
        </p:sp>
      </p:grpSp>
      <p:cxnSp>
        <p:nvCxnSpPr>
          <p:cNvPr id="29" name="Straight Arrow Connector 28">
            <a:extLst>
              <a:ext uri="{FF2B5EF4-FFF2-40B4-BE49-F238E27FC236}">
                <a16:creationId xmlns:a16="http://schemas.microsoft.com/office/drawing/2014/main" id="{EA24E06E-BB0A-4DDF-AC58-62127BBEE0AB}"/>
              </a:ext>
            </a:extLst>
          </p:cNvPr>
          <p:cNvCxnSpPr>
            <a:cxnSpLocks/>
          </p:cNvCxnSpPr>
          <p:nvPr/>
        </p:nvCxnSpPr>
        <p:spPr>
          <a:xfrm>
            <a:off x="2956769" y="3534619"/>
            <a:ext cx="675664" cy="0"/>
          </a:xfrm>
          <a:prstGeom prst="straightConnector1">
            <a:avLst/>
          </a:prstGeom>
          <a:ln w="50800">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7FD93B19-3E97-4A7F-AC8A-35E69D8F3497}"/>
              </a:ext>
            </a:extLst>
          </p:cNvPr>
          <p:cNvCxnSpPr>
            <a:cxnSpLocks/>
          </p:cNvCxnSpPr>
          <p:nvPr/>
        </p:nvCxnSpPr>
        <p:spPr>
          <a:xfrm flipV="1">
            <a:off x="5610397" y="2609850"/>
            <a:ext cx="445122" cy="924770"/>
          </a:xfrm>
          <a:prstGeom prst="straightConnector1">
            <a:avLst/>
          </a:prstGeom>
          <a:ln w="50800">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7ABF2FD6-9F14-497F-A48E-78A0352310C5}"/>
              </a:ext>
            </a:extLst>
          </p:cNvPr>
          <p:cNvCxnSpPr>
            <a:cxnSpLocks/>
          </p:cNvCxnSpPr>
          <p:nvPr/>
        </p:nvCxnSpPr>
        <p:spPr>
          <a:xfrm flipV="1">
            <a:off x="5604630" y="3228975"/>
            <a:ext cx="450889" cy="298176"/>
          </a:xfrm>
          <a:prstGeom prst="straightConnector1">
            <a:avLst/>
          </a:prstGeom>
          <a:ln w="50800">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85E4FB75-5F96-4896-9E7A-9C06181FAD26}"/>
              </a:ext>
            </a:extLst>
          </p:cNvPr>
          <p:cNvCxnSpPr>
            <a:cxnSpLocks/>
          </p:cNvCxnSpPr>
          <p:nvPr/>
        </p:nvCxnSpPr>
        <p:spPr>
          <a:xfrm>
            <a:off x="5608801" y="3522174"/>
            <a:ext cx="450889" cy="298176"/>
          </a:xfrm>
          <a:prstGeom prst="straightConnector1">
            <a:avLst/>
          </a:prstGeom>
          <a:ln w="50800">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9D16184B-43B9-49D9-9F35-C152AA207822}"/>
              </a:ext>
            </a:extLst>
          </p:cNvPr>
          <p:cNvCxnSpPr>
            <a:cxnSpLocks/>
          </p:cNvCxnSpPr>
          <p:nvPr/>
        </p:nvCxnSpPr>
        <p:spPr>
          <a:xfrm>
            <a:off x="5619295" y="3525716"/>
            <a:ext cx="445122" cy="924770"/>
          </a:xfrm>
          <a:prstGeom prst="straightConnector1">
            <a:avLst/>
          </a:prstGeom>
          <a:ln w="50800">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DEBB6813-FFD8-4ACE-9A7E-CBA0C6C0DD7E}"/>
              </a:ext>
            </a:extLst>
          </p:cNvPr>
          <p:cNvCxnSpPr>
            <a:cxnSpLocks/>
          </p:cNvCxnSpPr>
          <p:nvPr/>
        </p:nvCxnSpPr>
        <p:spPr>
          <a:xfrm>
            <a:off x="6737148" y="3526385"/>
            <a:ext cx="675664" cy="0"/>
          </a:xfrm>
          <a:prstGeom prst="straightConnector1">
            <a:avLst/>
          </a:prstGeom>
          <a:ln w="50800">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230CC29C-2DB4-4E5A-8B41-ABC4D3214DD9}"/>
              </a:ext>
            </a:extLst>
          </p:cNvPr>
          <p:cNvCxnSpPr>
            <a:cxnSpLocks/>
          </p:cNvCxnSpPr>
          <p:nvPr/>
        </p:nvCxnSpPr>
        <p:spPr>
          <a:xfrm>
            <a:off x="8911295" y="3526385"/>
            <a:ext cx="675664" cy="0"/>
          </a:xfrm>
          <a:prstGeom prst="straightConnector1">
            <a:avLst/>
          </a:prstGeom>
          <a:ln w="50800">
            <a:solidFill>
              <a:schemeClr val="accent2"/>
            </a:solidFill>
            <a:tailEnd type="triangle"/>
          </a:ln>
        </p:spPr>
        <p:style>
          <a:lnRef idx="3">
            <a:schemeClr val="dk1"/>
          </a:lnRef>
          <a:fillRef idx="0">
            <a:schemeClr val="dk1"/>
          </a:fillRef>
          <a:effectRef idx="2">
            <a:schemeClr val="dk1"/>
          </a:effectRef>
          <a:fontRef idx="minor">
            <a:schemeClr val="tx1"/>
          </a:fontRef>
        </p:style>
      </p:cxnSp>
      <p:sp>
        <p:nvSpPr>
          <p:cNvPr id="46" name="TextBox 45">
            <a:extLst>
              <a:ext uri="{FF2B5EF4-FFF2-40B4-BE49-F238E27FC236}">
                <a16:creationId xmlns:a16="http://schemas.microsoft.com/office/drawing/2014/main" id="{93C6D24C-7497-4FC6-A471-95F3531BC385}"/>
              </a:ext>
            </a:extLst>
          </p:cNvPr>
          <p:cNvSpPr txBox="1"/>
          <p:nvPr/>
        </p:nvSpPr>
        <p:spPr>
          <a:xfrm>
            <a:off x="3397541" y="1608507"/>
            <a:ext cx="2325508"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srgbClr val="00B0F0"/>
                </a:solidFill>
                <a:effectLst/>
                <a:uLnTx/>
                <a:uFillTx/>
                <a:latin typeface="Calibri"/>
                <a:ea typeface="+mn-ea"/>
                <a:cs typeface="+mn-cs"/>
              </a:rPr>
              <a:t>Model trained with cat</a:t>
            </a:r>
          </a:p>
        </p:txBody>
      </p:sp>
      <p:sp>
        <p:nvSpPr>
          <p:cNvPr id="47" name="Rectangle 46">
            <a:extLst>
              <a:ext uri="{FF2B5EF4-FFF2-40B4-BE49-F238E27FC236}">
                <a16:creationId xmlns:a16="http://schemas.microsoft.com/office/drawing/2014/main" id="{406DDC78-137F-41D9-8C52-1D819663F68E}"/>
              </a:ext>
            </a:extLst>
          </p:cNvPr>
          <p:cNvSpPr/>
          <p:nvPr/>
        </p:nvSpPr>
        <p:spPr>
          <a:xfrm>
            <a:off x="6069508" y="1476462"/>
            <a:ext cx="953235" cy="3951200"/>
          </a:xfrm>
          <a:prstGeom prst="rect">
            <a:avLst/>
          </a:prstGeom>
          <a:noFill/>
          <a:ln w="28575">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white"/>
              </a:solidFill>
              <a:effectLst/>
              <a:uLnTx/>
              <a:uFillTx/>
              <a:latin typeface="Calibri"/>
              <a:ea typeface="+mn-ea"/>
              <a:cs typeface="+mn-cs"/>
            </a:endParaRPr>
          </a:p>
        </p:txBody>
      </p:sp>
      <p:sp>
        <p:nvSpPr>
          <p:cNvPr id="48" name="TextBox 47">
            <a:extLst>
              <a:ext uri="{FF2B5EF4-FFF2-40B4-BE49-F238E27FC236}">
                <a16:creationId xmlns:a16="http://schemas.microsoft.com/office/drawing/2014/main" id="{8DFE58FA-0C1E-43F4-8329-7AECEFCD53F3}"/>
              </a:ext>
            </a:extLst>
          </p:cNvPr>
          <p:cNvSpPr txBox="1"/>
          <p:nvPr/>
        </p:nvSpPr>
        <p:spPr>
          <a:xfrm>
            <a:off x="5979235" y="5446295"/>
            <a:ext cx="4966558" cy="369204"/>
          </a:xfrm>
          <a:prstGeom prst="rect">
            <a:avLst/>
          </a:prstGeom>
          <a:noFill/>
        </p:spPr>
        <p:txBody>
          <a:bodyPr wrap="squar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srgbClr val="EEB500"/>
                </a:solidFill>
                <a:effectLst/>
                <a:uLnTx/>
                <a:uFillTx/>
                <a:latin typeface="Calibri"/>
                <a:ea typeface="+mn-ea"/>
                <a:cs typeface="+mn-cs"/>
              </a:rPr>
              <a:t>Safety Layer</a:t>
            </a:r>
            <a:endParaRPr kumimoji="0" lang="en-GB" sz="1799"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6" name="Straight Arrow Connector 35">
            <a:extLst>
              <a:ext uri="{FF2B5EF4-FFF2-40B4-BE49-F238E27FC236}">
                <a16:creationId xmlns:a16="http://schemas.microsoft.com/office/drawing/2014/main" id="{E7915600-46CA-FE46-BCE1-232B4C1F9739}"/>
              </a:ext>
            </a:extLst>
          </p:cNvPr>
          <p:cNvCxnSpPr>
            <a:cxnSpLocks/>
          </p:cNvCxnSpPr>
          <p:nvPr/>
        </p:nvCxnSpPr>
        <p:spPr>
          <a:xfrm>
            <a:off x="7039015" y="5240166"/>
            <a:ext cx="2547944" cy="0"/>
          </a:xfrm>
          <a:prstGeom prst="straightConnector1">
            <a:avLst/>
          </a:prstGeom>
          <a:ln w="50800">
            <a:solidFill>
              <a:schemeClr val="accent5">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38" name="Oval 37">
            <a:extLst>
              <a:ext uri="{FF2B5EF4-FFF2-40B4-BE49-F238E27FC236}">
                <a16:creationId xmlns:a16="http://schemas.microsoft.com/office/drawing/2014/main" id="{0FC2EC1B-8DF1-D446-94F0-9E65FA8CCD11}"/>
              </a:ext>
            </a:extLst>
          </p:cNvPr>
          <p:cNvSpPr/>
          <p:nvPr/>
        </p:nvSpPr>
        <p:spPr>
          <a:xfrm>
            <a:off x="9625209" y="4819262"/>
            <a:ext cx="1333849" cy="811635"/>
          </a:xfrm>
          <a:prstGeom prst="ellipse">
            <a:avLst/>
          </a:prstGeom>
          <a:solidFill>
            <a:schemeClr val="accent5">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200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Sure</a:t>
            </a:r>
          </a:p>
        </p:txBody>
      </p:sp>
    </p:spTree>
    <p:extLst>
      <p:ext uri="{BB962C8B-B14F-4D97-AF65-F5344CB8AC3E}">
        <p14:creationId xmlns:p14="http://schemas.microsoft.com/office/powerpoint/2010/main" val="2533349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9F39A-B30B-4C80-B764-0DA3DBDEB8DE}"/>
              </a:ext>
            </a:extLst>
          </p:cNvPr>
          <p:cNvSpPr>
            <a:spLocks noGrp="1"/>
          </p:cNvSpPr>
          <p:nvPr>
            <p:ph type="title"/>
          </p:nvPr>
        </p:nvSpPr>
        <p:spPr/>
        <p:txBody>
          <a:bodyPr/>
          <a:lstStyle/>
          <a:p>
            <a:r>
              <a:rPr lang="en-GB" dirty="0"/>
              <a:t>Example</a:t>
            </a:r>
          </a:p>
        </p:txBody>
      </p:sp>
      <p:sp>
        <p:nvSpPr>
          <p:cNvPr id="4" name="Slide Number Placeholder 3">
            <a:extLst>
              <a:ext uri="{FF2B5EF4-FFF2-40B4-BE49-F238E27FC236}">
                <a16:creationId xmlns:a16="http://schemas.microsoft.com/office/drawing/2014/main" id="{27CAC6D2-0F58-4529-94E9-1A4D5A14B540}"/>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nb-NO" sz="1200" b="0" i="0" u="none" strike="noStrike" kern="1200" cap="none" spc="0" normalizeH="0" baseline="0" noProof="0" smtClean="0">
                <a:ln>
                  <a:noFill/>
                </a:ln>
                <a:solidFill>
                  <a:srgbClr val="FFFFFF"/>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39</a:t>
            </a:fld>
            <a:endParaRPr kumimoji="0" lang="nb-NO" sz="1200" b="0" i="0" u="none" strike="noStrike" kern="1200" cap="none" spc="0" normalizeH="0" baseline="0" noProof="0">
              <a:ln>
                <a:noFill/>
              </a:ln>
              <a:solidFill>
                <a:srgbClr val="FFFFFF"/>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3723ED11-3897-475F-8340-0279522587CC}"/>
              </a:ext>
            </a:extLst>
          </p:cNvPr>
          <p:cNvPicPr>
            <a:picLocks noChangeAspect="1"/>
          </p:cNvPicPr>
          <p:nvPr/>
        </p:nvPicPr>
        <p:blipFill>
          <a:blip r:embed="rId3"/>
          <a:stretch>
            <a:fillRect/>
          </a:stretch>
        </p:blipFill>
        <p:spPr>
          <a:xfrm>
            <a:off x="954182" y="2510019"/>
            <a:ext cx="1962150" cy="2024742"/>
          </a:xfrm>
          <a:prstGeom prst="rect">
            <a:avLst/>
          </a:prstGeom>
        </p:spPr>
      </p:pic>
      <p:sp>
        <p:nvSpPr>
          <p:cNvPr id="7" name="Rectangle 6">
            <a:extLst>
              <a:ext uri="{FF2B5EF4-FFF2-40B4-BE49-F238E27FC236}">
                <a16:creationId xmlns:a16="http://schemas.microsoft.com/office/drawing/2014/main" id="{31A6AE97-0F5C-4FC5-86E9-49640575C13E}"/>
              </a:ext>
            </a:extLst>
          </p:cNvPr>
          <p:cNvSpPr/>
          <p:nvPr/>
        </p:nvSpPr>
        <p:spPr>
          <a:xfrm>
            <a:off x="3701924" y="3059058"/>
            <a:ext cx="1879134" cy="926662"/>
          </a:xfrm>
          <a:prstGeom prst="rect">
            <a:avLst/>
          </a:prstGeom>
          <a:solidFill>
            <a:schemeClr val="accent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white"/>
                </a:solidFill>
                <a:effectLst/>
                <a:uLnTx/>
                <a:uFillTx/>
                <a:latin typeface="Calibri"/>
                <a:ea typeface="+mn-ea"/>
                <a:cs typeface="+mn-cs"/>
              </a:rPr>
              <a:t>Trainable parameters</a:t>
            </a:r>
          </a:p>
        </p:txBody>
      </p:sp>
      <p:sp>
        <p:nvSpPr>
          <p:cNvPr id="21" name="Rectangle 20">
            <a:extLst>
              <a:ext uri="{FF2B5EF4-FFF2-40B4-BE49-F238E27FC236}">
                <a16:creationId xmlns:a16="http://schemas.microsoft.com/office/drawing/2014/main" id="{C5A5E206-F03D-410B-A6D9-3BA620877B70}"/>
              </a:ext>
            </a:extLst>
          </p:cNvPr>
          <p:cNvSpPr/>
          <p:nvPr/>
        </p:nvSpPr>
        <p:spPr>
          <a:xfrm>
            <a:off x="7438865" y="3171039"/>
            <a:ext cx="1432349" cy="688848"/>
          </a:xfrm>
          <a:prstGeom prst="rect">
            <a:avLst/>
          </a:prstGeom>
          <a:solidFill>
            <a:schemeClr val="accent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white"/>
                </a:solidFill>
                <a:effectLst/>
                <a:uLnTx/>
                <a:uFillTx/>
                <a:latin typeface="Calibri"/>
                <a:ea typeface="+mn-ea"/>
                <a:cs typeface="+mn-cs"/>
              </a:rPr>
              <a:t>argmax</a:t>
            </a:r>
          </a:p>
        </p:txBody>
      </p:sp>
      <p:sp>
        <p:nvSpPr>
          <p:cNvPr id="22" name="Oval 21">
            <a:extLst>
              <a:ext uri="{FF2B5EF4-FFF2-40B4-BE49-F238E27FC236}">
                <a16:creationId xmlns:a16="http://schemas.microsoft.com/office/drawing/2014/main" id="{9CB11ECF-EDDA-4B70-8BC9-3E1BF228DC94}"/>
              </a:ext>
            </a:extLst>
          </p:cNvPr>
          <p:cNvSpPr/>
          <p:nvPr/>
        </p:nvSpPr>
        <p:spPr>
          <a:xfrm>
            <a:off x="9611944" y="3116572"/>
            <a:ext cx="1333849" cy="811635"/>
          </a:xfrm>
          <a:prstGeom prst="ellipse">
            <a:avLst/>
          </a:prstGeom>
          <a:solidFill>
            <a:schemeClr val="accent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200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Dog</a:t>
            </a:r>
          </a:p>
        </p:txBody>
      </p:sp>
      <p:sp>
        <p:nvSpPr>
          <p:cNvPr id="23" name="Rectangle 22">
            <a:extLst>
              <a:ext uri="{FF2B5EF4-FFF2-40B4-BE49-F238E27FC236}">
                <a16:creationId xmlns:a16="http://schemas.microsoft.com/office/drawing/2014/main" id="{3CA785EC-3E61-47B5-A2B5-BE1740876766}"/>
              </a:ext>
            </a:extLst>
          </p:cNvPr>
          <p:cNvSpPr/>
          <p:nvPr/>
        </p:nvSpPr>
        <p:spPr>
          <a:xfrm>
            <a:off x="3506598" y="2004970"/>
            <a:ext cx="5528345" cy="294453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white"/>
              </a:solidFill>
              <a:effectLst/>
              <a:uLnTx/>
              <a:uFillTx/>
              <a:latin typeface="Calibri"/>
              <a:ea typeface="+mn-ea"/>
              <a:cs typeface="+mn-cs"/>
            </a:endParaRPr>
          </a:p>
        </p:txBody>
      </p:sp>
      <p:grpSp>
        <p:nvGrpSpPr>
          <p:cNvPr id="28" name="Group 27">
            <a:extLst>
              <a:ext uri="{FF2B5EF4-FFF2-40B4-BE49-F238E27FC236}">
                <a16:creationId xmlns:a16="http://schemas.microsoft.com/office/drawing/2014/main" id="{7D1986E3-80B7-4CFD-B82B-86571207DE2C}"/>
              </a:ext>
            </a:extLst>
          </p:cNvPr>
          <p:cNvGrpSpPr/>
          <p:nvPr/>
        </p:nvGrpSpPr>
        <p:grpSpPr>
          <a:xfrm>
            <a:off x="6076709" y="2330770"/>
            <a:ext cx="962306" cy="2383241"/>
            <a:chOff x="6219322" y="2330770"/>
            <a:chExt cx="962306" cy="2383241"/>
          </a:xfrm>
        </p:grpSpPr>
        <p:grpSp>
          <p:nvGrpSpPr>
            <p:cNvPr id="16" name="Group 15">
              <a:extLst>
                <a:ext uri="{FF2B5EF4-FFF2-40B4-BE49-F238E27FC236}">
                  <a16:creationId xmlns:a16="http://schemas.microsoft.com/office/drawing/2014/main" id="{1FAD3AC6-0AFF-40F5-A3D1-E0948DA44911}"/>
                </a:ext>
              </a:extLst>
            </p:cNvPr>
            <p:cNvGrpSpPr/>
            <p:nvPr/>
          </p:nvGrpSpPr>
          <p:grpSpPr>
            <a:xfrm>
              <a:off x="6219322" y="2330770"/>
              <a:ext cx="418704" cy="395652"/>
              <a:chOff x="7701839" y="2330770"/>
              <a:chExt cx="418704" cy="395652"/>
            </a:xfrm>
          </p:grpSpPr>
          <p:sp>
            <p:nvSpPr>
              <p:cNvPr id="8" name="Oval 7">
                <a:extLst>
                  <a:ext uri="{FF2B5EF4-FFF2-40B4-BE49-F238E27FC236}">
                    <a16:creationId xmlns:a16="http://schemas.microsoft.com/office/drawing/2014/main" id="{D3176040-B997-479A-8FA4-9B8EBDE3F7B3}"/>
                  </a:ext>
                </a:extLst>
              </p:cNvPr>
              <p:cNvSpPr/>
              <p:nvPr/>
            </p:nvSpPr>
            <p:spPr>
              <a:xfrm>
                <a:off x="7712564" y="2330770"/>
                <a:ext cx="399590" cy="39565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9" name="TextBox 8">
                <a:extLst>
                  <a:ext uri="{FF2B5EF4-FFF2-40B4-BE49-F238E27FC236}">
                    <a16:creationId xmlns:a16="http://schemas.microsoft.com/office/drawing/2014/main" id="{9D21B26F-A281-41DE-8E92-10A2C28582F0}"/>
                  </a:ext>
                </a:extLst>
              </p:cNvPr>
              <p:cNvSpPr txBox="1"/>
              <p:nvPr/>
            </p:nvSpPr>
            <p:spPr>
              <a:xfrm>
                <a:off x="7701839" y="2347548"/>
                <a:ext cx="418704"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srgbClr val="FFFFFF"/>
                    </a:solidFill>
                    <a:effectLst/>
                    <a:uLnTx/>
                    <a:uFillTx/>
                    <a:latin typeface="Calibri"/>
                    <a:ea typeface="+mn-ea"/>
                    <a:cs typeface="+mn-cs"/>
                  </a:rPr>
                  <a:t>44</a:t>
                </a:r>
              </a:p>
            </p:txBody>
          </p:sp>
        </p:grpSp>
        <p:grpSp>
          <p:nvGrpSpPr>
            <p:cNvPr id="17" name="Group 16">
              <a:extLst>
                <a:ext uri="{FF2B5EF4-FFF2-40B4-BE49-F238E27FC236}">
                  <a16:creationId xmlns:a16="http://schemas.microsoft.com/office/drawing/2014/main" id="{C3F6B361-7529-47B8-962E-6DD529475B5B}"/>
                </a:ext>
              </a:extLst>
            </p:cNvPr>
            <p:cNvGrpSpPr/>
            <p:nvPr/>
          </p:nvGrpSpPr>
          <p:grpSpPr>
            <a:xfrm>
              <a:off x="6219322" y="2993300"/>
              <a:ext cx="418704" cy="395652"/>
              <a:chOff x="7701839" y="2978891"/>
              <a:chExt cx="418704" cy="395652"/>
            </a:xfrm>
          </p:grpSpPr>
          <p:sp>
            <p:nvSpPr>
              <p:cNvPr id="10" name="Oval 9">
                <a:extLst>
                  <a:ext uri="{FF2B5EF4-FFF2-40B4-BE49-F238E27FC236}">
                    <a16:creationId xmlns:a16="http://schemas.microsoft.com/office/drawing/2014/main" id="{68B08AB8-A9D8-4DD3-91B6-A1BAE177AB7B}"/>
                  </a:ext>
                </a:extLst>
              </p:cNvPr>
              <p:cNvSpPr/>
              <p:nvPr/>
            </p:nvSpPr>
            <p:spPr>
              <a:xfrm>
                <a:off x="7712564" y="2978891"/>
                <a:ext cx="399590" cy="39565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DDF960EF-89C4-492C-BBE0-CEDFE0418E65}"/>
                  </a:ext>
                </a:extLst>
              </p:cNvPr>
              <p:cNvSpPr txBox="1"/>
              <p:nvPr/>
            </p:nvSpPr>
            <p:spPr>
              <a:xfrm>
                <a:off x="7701839" y="2995669"/>
                <a:ext cx="418704"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srgbClr val="FFFFFF"/>
                    </a:solidFill>
                    <a:effectLst/>
                    <a:uLnTx/>
                    <a:uFillTx/>
                    <a:latin typeface="Calibri"/>
                    <a:ea typeface="+mn-ea"/>
                    <a:cs typeface="+mn-cs"/>
                  </a:rPr>
                  <a:t>25</a:t>
                </a:r>
              </a:p>
            </p:txBody>
          </p:sp>
        </p:grpSp>
        <p:grpSp>
          <p:nvGrpSpPr>
            <p:cNvPr id="18" name="Group 17">
              <a:extLst>
                <a:ext uri="{FF2B5EF4-FFF2-40B4-BE49-F238E27FC236}">
                  <a16:creationId xmlns:a16="http://schemas.microsoft.com/office/drawing/2014/main" id="{589CF31B-2FF8-4D09-9703-FFAD40C3B090}"/>
                </a:ext>
              </a:extLst>
            </p:cNvPr>
            <p:cNvGrpSpPr/>
            <p:nvPr/>
          </p:nvGrpSpPr>
          <p:grpSpPr>
            <a:xfrm>
              <a:off x="6219322" y="3655830"/>
              <a:ext cx="418704" cy="395652"/>
              <a:chOff x="7712564" y="3653460"/>
              <a:chExt cx="418704" cy="395652"/>
            </a:xfrm>
          </p:grpSpPr>
          <p:sp>
            <p:nvSpPr>
              <p:cNvPr id="12" name="Oval 11">
                <a:extLst>
                  <a:ext uri="{FF2B5EF4-FFF2-40B4-BE49-F238E27FC236}">
                    <a16:creationId xmlns:a16="http://schemas.microsoft.com/office/drawing/2014/main" id="{6E8CEE4E-49C7-4823-9DA5-EA2175056956}"/>
                  </a:ext>
                </a:extLst>
              </p:cNvPr>
              <p:cNvSpPr/>
              <p:nvPr/>
            </p:nvSpPr>
            <p:spPr>
              <a:xfrm>
                <a:off x="7723289" y="3653460"/>
                <a:ext cx="399590" cy="39565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CDBCD89A-D75E-4533-912B-11C9D186C8E0}"/>
                  </a:ext>
                </a:extLst>
              </p:cNvPr>
              <p:cNvSpPr txBox="1"/>
              <p:nvPr/>
            </p:nvSpPr>
            <p:spPr>
              <a:xfrm>
                <a:off x="7712564" y="3670238"/>
                <a:ext cx="418704"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srgbClr val="FFFFFF"/>
                    </a:solidFill>
                    <a:effectLst/>
                    <a:uLnTx/>
                    <a:uFillTx/>
                    <a:latin typeface="Calibri"/>
                    <a:ea typeface="+mn-ea"/>
                    <a:cs typeface="+mn-cs"/>
                  </a:rPr>
                  <a:t>23</a:t>
                </a:r>
              </a:p>
            </p:txBody>
          </p:sp>
        </p:grpSp>
        <p:grpSp>
          <p:nvGrpSpPr>
            <p:cNvPr id="19" name="Group 18">
              <a:extLst>
                <a:ext uri="{FF2B5EF4-FFF2-40B4-BE49-F238E27FC236}">
                  <a16:creationId xmlns:a16="http://schemas.microsoft.com/office/drawing/2014/main" id="{88DF6169-D16F-4F38-9025-1A4BC56DA156}"/>
                </a:ext>
              </a:extLst>
            </p:cNvPr>
            <p:cNvGrpSpPr/>
            <p:nvPr/>
          </p:nvGrpSpPr>
          <p:grpSpPr>
            <a:xfrm>
              <a:off x="6219322" y="4318359"/>
              <a:ext cx="418704" cy="395652"/>
              <a:chOff x="7723289" y="4318359"/>
              <a:chExt cx="418704" cy="395652"/>
            </a:xfrm>
          </p:grpSpPr>
          <p:sp>
            <p:nvSpPr>
              <p:cNvPr id="14" name="Oval 13">
                <a:extLst>
                  <a:ext uri="{FF2B5EF4-FFF2-40B4-BE49-F238E27FC236}">
                    <a16:creationId xmlns:a16="http://schemas.microsoft.com/office/drawing/2014/main" id="{104B1AC4-C61C-45CA-9B63-DFF39DC99CC0}"/>
                  </a:ext>
                </a:extLst>
              </p:cNvPr>
              <p:cNvSpPr/>
              <p:nvPr/>
            </p:nvSpPr>
            <p:spPr>
              <a:xfrm>
                <a:off x="7734014" y="4318359"/>
                <a:ext cx="399590" cy="39565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B0FEF512-C428-4086-99B7-962460A3FCB5}"/>
                  </a:ext>
                </a:extLst>
              </p:cNvPr>
              <p:cNvSpPr txBox="1"/>
              <p:nvPr/>
            </p:nvSpPr>
            <p:spPr>
              <a:xfrm>
                <a:off x="7723289" y="4335137"/>
                <a:ext cx="418704"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srgbClr val="FFFFFF"/>
                    </a:solidFill>
                    <a:effectLst/>
                    <a:uLnTx/>
                    <a:uFillTx/>
                    <a:latin typeface="Calibri"/>
                    <a:ea typeface="+mn-ea"/>
                    <a:cs typeface="+mn-cs"/>
                  </a:rPr>
                  <a:t>19</a:t>
                </a:r>
              </a:p>
            </p:txBody>
          </p:sp>
        </p:grpSp>
        <p:sp>
          <p:nvSpPr>
            <p:cNvPr id="24" name="TextBox 23">
              <a:extLst>
                <a:ext uri="{FF2B5EF4-FFF2-40B4-BE49-F238E27FC236}">
                  <a16:creationId xmlns:a16="http://schemas.microsoft.com/office/drawing/2014/main" id="{92F7035E-875A-4B80-AB66-6C48D15520DA}"/>
                </a:ext>
              </a:extLst>
            </p:cNvPr>
            <p:cNvSpPr txBox="1"/>
            <p:nvPr/>
          </p:nvSpPr>
          <p:spPr>
            <a:xfrm>
              <a:off x="6583900" y="2330770"/>
              <a:ext cx="558166"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srgbClr val="FFFFFF"/>
                  </a:solidFill>
                  <a:effectLst/>
                  <a:uLnTx/>
                  <a:uFillTx/>
                  <a:latin typeface="Calibri"/>
                  <a:ea typeface="+mn-ea"/>
                  <a:cs typeface="+mn-cs"/>
                </a:rPr>
                <a:t>Dog</a:t>
              </a:r>
            </a:p>
          </p:txBody>
        </p:sp>
        <p:sp>
          <p:nvSpPr>
            <p:cNvPr id="25" name="TextBox 24">
              <a:extLst>
                <a:ext uri="{FF2B5EF4-FFF2-40B4-BE49-F238E27FC236}">
                  <a16:creationId xmlns:a16="http://schemas.microsoft.com/office/drawing/2014/main" id="{7886875D-C42F-4067-B4AA-F72F84716301}"/>
                </a:ext>
              </a:extLst>
            </p:cNvPr>
            <p:cNvSpPr txBox="1"/>
            <p:nvPr/>
          </p:nvSpPr>
          <p:spPr>
            <a:xfrm>
              <a:off x="6583900" y="2993301"/>
              <a:ext cx="495136"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srgbClr val="FFFFFF"/>
                  </a:solidFill>
                  <a:effectLst/>
                  <a:uLnTx/>
                  <a:uFillTx/>
                  <a:latin typeface="Calibri"/>
                  <a:ea typeface="+mn-ea"/>
                  <a:cs typeface="+mn-cs"/>
                </a:rPr>
                <a:t>Rat</a:t>
              </a:r>
            </a:p>
          </p:txBody>
        </p:sp>
        <p:sp>
          <p:nvSpPr>
            <p:cNvPr id="26" name="TextBox 25">
              <a:extLst>
                <a:ext uri="{FF2B5EF4-FFF2-40B4-BE49-F238E27FC236}">
                  <a16:creationId xmlns:a16="http://schemas.microsoft.com/office/drawing/2014/main" id="{82384F79-453B-4A3F-8BAD-B769D32AEE5E}"/>
                </a:ext>
              </a:extLst>
            </p:cNvPr>
            <p:cNvSpPr txBox="1"/>
            <p:nvPr/>
          </p:nvSpPr>
          <p:spPr>
            <a:xfrm>
              <a:off x="6583900" y="3655828"/>
              <a:ext cx="561436"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srgbClr val="FFFFFF"/>
                  </a:solidFill>
                  <a:effectLst/>
                  <a:uLnTx/>
                  <a:uFillTx/>
                  <a:latin typeface="Calibri"/>
                  <a:ea typeface="+mn-ea"/>
                  <a:cs typeface="+mn-cs"/>
                </a:rPr>
                <a:t>Bird</a:t>
              </a:r>
            </a:p>
          </p:txBody>
        </p:sp>
        <p:sp>
          <p:nvSpPr>
            <p:cNvPr id="27" name="TextBox 26">
              <a:extLst>
                <a:ext uri="{FF2B5EF4-FFF2-40B4-BE49-F238E27FC236}">
                  <a16:creationId xmlns:a16="http://schemas.microsoft.com/office/drawing/2014/main" id="{AB6643B9-85AA-4DC2-B574-A7135F03CCC0}"/>
                </a:ext>
              </a:extLst>
            </p:cNvPr>
            <p:cNvSpPr txBox="1"/>
            <p:nvPr/>
          </p:nvSpPr>
          <p:spPr>
            <a:xfrm>
              <a:off x="6583900" y="4344807"/>
              <a:ext cx="597728"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srgbClr val="FFFFFF"/>
                  </a:solidFill>
                  <a:effectLst/>
                  <a:uLnTx/>
                  <a:uFillTx/>
                  <a:latin typeface="Calibri"/>
                  <a:ea typeface="+mn-ea"/>
                  <a:cs typeface="+mn-cs"/>
                </a:rPr>
                <a:t>Frog</a:t>
              </a:r>
            </a:p>
          </p:txBody>
        </p:sp>
      </p:grpSp>
      <p:cxnSp>
        <p:nvCxnSpPr>
          <p:cNvPr id="29" name="Straight Arrow Connector 28">
            <a:extLst>
              <a:ext uri="{FF2B5EF4-FFF2-40B4-BE49-F238E27FC236}">
                <a16:creationId xmlns:a16="http://schemas.microsoft.com/office/drawing/2014/main" id="{EA24E06E-BB0A-4DDF-AC58-62127BBEE0AB}"/>
              </a:ext>
            </a:extLst>
          </p:cNvPr>
          <p:cNvCxnSpPr>
            <a:cxnSpLocks/>
          </p:cNvCxnSpPr>
          <p:nvPr/>
        </p:nvCxnSpPr>
        <p:spPr>
          <a:xfrm>
            <a:off x="2956769" y="3534619"/>
            <a:ext cx="675664" cy="0"/>
          </a:xfrm>
          <a:prstGeom prst="straightConnector1">
            <a:avLst/>
          </a:prstGeom>
          <a:ln w="50800">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7FD93B19-3E97-4A7F-AC8A-35E69D8F3497}"/>
              </a:ext>
            </a:extLst>
          </p:cNvPr>
          <p:cNvCxnSpPr>
            <a:cxnSpLocks/>
          </p:cNvCxnSpPr>
          <p:nvPr/>
        </p:nvCxnSpPr>
        <p:spPr>
          <a:xfrm flipV="1">
            <a:off x="5610397" y="2609850"/>
            <a:ext cx="445122" cy="924770"/>
          </a:xfrm>
          <a:prstGeom prst="straightConnector1">
            <a:avLst/>
          </a:prstGeom>
          <a:ln w="50800">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7ABF2FD6-9F14-497F-A48E-78A0352310C5}"/>
              </a:ext>
            </a:extLst>
          </p:cNvPr>
          <p:cNvCxnSpPr>
            <a:cxnSpLocks/>
          </p:cNvCxnSpPr>
          <p:nvPr/>
        </p:nvCxnSpPr>
        <p:spPr>
          <a:xfrm flipV="1">
            <a:off x="5604630" y="3228975"/>
            <a:ext cx="450889" cy="298176"/>
          </a:xfrm>
          <a:prstGeom prst="straightConnector1">
            <a:avLst/>
          </a:prstGeom>
          <a:ln w="50800">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85E4FB75-5F96-4896-9E7A-9C06181FAD26}"/>
              </a:ext>
            </a:extLst>
          </p:cNvPr>
          <p:cNvCxnSpPr>
            <a:cxnSpLocks/>
          </p:cNvCxnSpPr>
          <p:nvPr/>
        </p:nvCxnSpPr>
        <p:spPr>
          <a:xfrm>
            <a:off x="5608801" y="3522174"/>
            <a:ext cx="450889" cy="298176"/>
          </a:xfrm>
          <a:prstGeom prst="straightConnector1">
            <a:avLst/>
          </a:prstGeom>
          <a:ln w="50800">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9D16184B-43B9-49D9-9F35-C152AA207822}"/>
              </a:ext>
            </a:extLst>
          </p:cNvPr>
          <p:cNvCxnSpPr>
            <a:cxnSpLocks/>
          </p:cNvCxnSpPr>
          <p:nvPr/>
        </p:nvCxnSpPr>
        <p:spPr>
          <a:xfrm>
            <a:off x="5619295" y="3525716"/>
            <a:ext cx="445122" cy="924770"/>
          </a:xfrm>
          <a:prstGeom prst="straightConnector1">
            <a:avLst/>
          </a:prstGeom>
          <a:ln w="50800">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DEBB6813-FFD8-4ACE-9A7E-CBA0C6C0DD7E}"/>
              </a:ext>
            </a:extLst>
          </p:cNvPr>
          <p:cNvCxnSpPr>
            <a:cxnSpLocks/>
          </p:cNvCxnSpPr>
          <p:nvPr/>
        </p:nvCxnSpPr>
        <p:spPr>
          <a:xfrm>
            <a:off x="6737148" y="3526385"/>
            <a:ext cx="675664" cy="0"/>
          </a:xfrm>
          <a:prstGeom prst="straightConnector1">
            <a:avLst/>
          </a:prstGeom>
          <a:ln w="50800">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230CC29C-2DB4-4E5A-8B41-ABC4D3214DD9}"/>
              </a:ext>
            </a:extLst>
          </p:cNvPr>
          <p:cNvCxnSpPr>
            <a:cxnSpLocks/>
          </p:cNvCxnSpPr>
          <p:nvPr/>
        </p:nvCxnSpPr>
        <p:spPr>
          <a:xfrm>
            <a:off x="8911295" y="3526385"/>
            <a:ext cx="675664" cy="0"/>
          </a:xfrm>
          <a:prstGeom prst="straightConnector1">
            <a:avLst/>
          </a:prstGeom>
          <a:ln w="50800">
            <a:solidFill>
              <a:schemeClr val="accent2"/>
            </a:solidFill>
            <a:tailEnd type="triangle"/>
          </a:ln>
        </p:spPr>
        <p:style>
          <a:lnRef idx="3">
            <a:schemeClr val="dk1"/>
          </a:lnRef>
          <a:fillRef idx="0">
            <a:schemeClr val="dk1"/>
          </a:fillRef>
          <a:effectRef idx="2">
            <a:schemeClr val="dk1"/>
          </a:effectRef>
          <a:fontRef idx="minor">
            <a:schemeClr val="tx1"/>
          </a:fontRef>
        </p:style>
      </p:cxnSp>
      <p:sp>
        <p:nvSpPr>
          <p:cNvPr id="46" name="TextBox 45">
            <a:extLst>
              <a:ext uri="{FF2B5EF4-FFF2-40B4-BE49-F238E27FC236}">
                <a16:creationId xmlns:a16="http://schemas.microsoft.com/office/drawing/2014/main" id="{93C6D24C-7497-4FC6-A471-95F3531BC385}"/>
              </a:ext>
            </a:extLst>
          </p:cNvPr>
          <p:cNvSpPr txBox="1"/>
          <p:nvPr/>
        </p:nvSpPr>
        <p:spPr>
          <a:xfrm>
            <a:off x="3397541" y="1608507"/>
            <a:ext cx="2646109"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srgbClr val="00B0F0"/>
                </a:solidFill>
                <a:effectLst/>
                <a:uLnTx/>
                <a:uFillTx/>
                <a:latin typeface="Calibri"/>
                <a:ea typeface="+mn-ea"/>
                <a:cs typeface="+mn-cs"/>
              </a:rPr>
              <a:t>Model trained without cat</a:t>
            </a:r>
          </a:p>
        </p:txBody>
      </p:sp>
      <p:sp>
        <p:nvSpPr>
          <p:cNvPr id="47" name="Rectangle 46">
            <a:extLst>
              <a:ext uri="{FF2B5EF4-FFF2-40B4-BE49-F238E27FC236}">
                <a16:creationId xmlns:a16="http://schemas.microsoft.com/office/drawing/2014/main" id="{406DDC78-137F-41D9-8C52-1D819663F68E}"/>
              </a:ext>
            </a:extLst>
          </p:cNvPr>
          <p:cNvSpPr/>
          <p:nvPr/>
        </p:nvSpPr>
        <p:spPr>
          <a:xfrm>
            <a:off x="6069508" y="1476462"/>
            <a:ext cx="953235" cy="3951200"/>
          </a:xfrm>
          <a:prstGeom prst="rect">
            <a:avLst/>
          </a:prstGeom>
          <a:noFill/>
          <a:ln w="28575">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white"/>
              </a:solidFill>
              <a:effectLst/>
              <a:uLnTx/>
              <a:uFillTx/>
              <a:latin typeface="Calibri"/>
              <a:ea typeface="+mn-ea"/>
              <a:cs typeface="+mn-cs"/>
            </a:endParaRPr>
          </a:p>
        </p:txBody>
      </p:sp>
      <p:sp>
        <p:nvSpPr>
          <p:cNvPr id="48" name="TextBox 47">
            <a:extLst>
              <a:ext uri="{FF2B5EF4-FFF2-40B4-BE49-F238E27FC236}">
                <a16:creationId xmlns:a16="http://schemas.microsoft.com/office/drawing/2014/main" id="{8DFE58FA-0C1E-43F4-8329-7AECEFCD53F3}"/>
              </a:ext>
            </a:extLst>
          </p:cNvPr>
          <p:cNvSpPr txBox="1"/>
          <p:nvPr/>
        </p:nvSpPr>
        <p:spPr>
          <a:xfrm>
            <a:off x="5979235" y="5444439"/>
            <a:ext cx="1433577" cy="369204"/>
          </a:xfrm>
          <a:prstGeom prst="rect">
            <a:avLst/>
          </a:prstGeom>
          <a:noFill/>
        </p:spPr>
        <p:txBody>
          <a:bodyPr wrap="squar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srgbClr val="EEB500"/>
                </a:solidFill>
                <a:effectLst/>
                <a:uLnTx/>
                <a:uFillTx/>
                <a:latin typeface="Calibri"/>
                <a:ea typeface="+mn-ea"/>
                <a:cs typeface="+mn-cs"/>
              </a:rPr>
              <a:t>Safety Layer</a:t>
            </a:r>
            <a:endParaRPr kumimoji="0" lang="en-GB" sz="1799"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6" name="Straight Arrow Connector 35">
            <a:extLst>
              <a:ext uri="{FF2B5EF4-FFF2-40B4-BE49-F238E27FC236}">
                <a16:creationId xmlns:a16="http://schemas.microsoft.com/office/drawing/2014/main" id="{B04C4E24-6056-424B-B2BB-B18A6BE61AEF}"/>
              </a:ext>
            </a:extLst>
          </p:cNvPr>
          <p:cNvCxnSpPr>
            <a:cxnSpLocks/>
          </p:cNvCxnSpPr>
          <p:nvPr/>
        </p:nvCxnSpPr>
        <p:spPr>
          <a:xfrm>
            <a:off x="7039015" y="5240166"/>
            <a:ext cx="2547944" cy="0"/>
          </a:xfrm>
          <a:prstGeom prst="straightConnector1">
            <a:avLst/>
          </a:prstGeom>
          <a:ln w="50800">
            <a:solidFill>
              <a:schemeClr val="accent5">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37" name="Oval 36">
            <a:extLst>
              <a:ext uri="{FF2B5EF4-FFF2-40B4-BE49-F238E27FC236}">
                <a16:creationId xmlns:a16="http://schemas.microsoft.com/office/drawing/2014/main" id="{AA192406-F745-DB4C-B9CF-F425E044F902}"/>
              </a:ext>
            </a:extLst>
          </p:cNvPr>
          <p:cNvSpPr/>
          <p:nvPr/>
        </p:nvSpPr>
        <p:spPr>
          <a:xfrm>
            <a:off x="9625209" y="4819262"/>
            <a:ext cx="1333849" cy="811635"/>
          </a:xfrm>
          <a:prstGeom prst="ellipse">
            <a:avLst/>
          </a:prstGeom>
          <a:solidFill>
            <a:schemeClr val="accent5">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200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Unsure</a:t>
            </a:r>
          </a:p>
        </p:txBody>
      </p:sp>
    </p:spTree>
    <p:extLst>
      <p:ext uri="{BB962C8B-B14F-4D97-AF65-F5344CB8AC3E}">
        <p14:creationId xmlns:p14="http://schemas.microsoft.com/office/powerpoint/2010/main" val="3489434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9F646A-CE07-E6E2-F3E8-430A5267A9D3}"/>
              </a:ext>
            </a:extLst>
          </p:cNvPr>
          <p:cNvSpPr>
            <a:spLocks noGrp="1"/>
          </p:cNvSpPr>
          <p:nvPr>
            <p:ph type="title"/>
          </p:nvPr>
        </p:nvSpPr>
        <p:spPr/>
        <p:txBody>
          <a:bodyPr/>
          <a:lstStyle/>
          <a:p>
            <a:r>
              <a:rPr lang="en-NO" dirty="0"/>
              <a:t>What happens?</a:t>
            </a:r>
          </a:p>
        </p:txBody>
      </p:sp>
      <p:sp>
        <p:nvSpPr>
          <p:cNvPr id="13" name="Content Placeholder 12">
            <a:extLst>
              <a:ext uri="{FF2B5EF4-FFF2-40B4-BE49-F238E27FC236}">
                <a16:creationId xmlns:a16="http://schemas.microsoft.com/office/drawing/2014/main" id="{0F4A5FDB-387C-60D0-42CD-3B2C703498DE}"/>
              </a:ext>
            </a:extLst>
          </p:cNvPr>
          <p:cNvSpPr>
            <a:spLocks noGrp="1"/>
          </p:cNvSpPr>
          <p:nvPr>
            <p:ph idx="1"/>
          </p:nvPr>
        </p:nvSpPr>
        <p:spPr/>
        <p:txBody>
          <a:bodyPr/>
          <a:lstStyle/>
          <a:p>
            <a:r>
              <a:rPr lang="en-GB" b="0" i="0" dirty="0">
                <a:solidFill>
                  <a:schemeClr val="tx2"/>
                </a:solidFill>
                <a:effectLst/>
                <a:latin typeface="Söhne"/>
              </a:rPr>
              <a:t>You have a ball of 1kg attached to a 1m spring, which is attached horizontally to a wall. The spring constant is 1 and the spring is extended by 10 cm. </a:t>
            </a:r>
          </a:p>
          <a:p>
            <a:endParaRPr lang="en-GB" dirty="0">
              <a:solidFill>
                <a:schemeClr val="tx2"/>
              </a:solidFill>
              <a:latin typeface="Söhne"/>
            </a:endParaRPr>
          </a:p>
          <a:p>
            <a:r>
              <a:rPr lang="en-GB" dirty="0">
                <a:solidFill>
                  <a:schemeClr val="tx2"/>
                </a:solidFill>
                <a:latin typeface="Söhne"/>
              </a:rPr>
              <a:t>Describe briefly what happens in real life when you let go of the ball.</a:t>
            </a:r>
            <a:endParaRPr lang="en-NO" dirty="0">
              <a:solidFill>
                <a:schemeClr val="tx2"/>
              </a:solidFill>
            </a:endParaRPr>
          </a:p>
          <a:p>
            <a:endParaRPr lang="en-NO" dirty="0">
              <a:solidFill>
                <a:schemeClr val="tx2"/>
              </a:solidFill>
            </a:endParaRPr>
          </a:p>
        </p:txBody>
      </p:sp>
      <p:sp>
        <p:nvSpPr>
          <p:cNvPr id="4" name="Text Placeholder 3">
            <a:extLst>
              <a:ext uri="{FF2B5EF4-FFF2-40B4-BE49-F238E27FC236}">
                <a16:creationId xmlns:a16="http://schemas.microsoft.com/office/drawing/2014/main" id="{27B9E08F-18B7-4EBB-4409-4F6865CACF64}"/>
              </a:ext>
            </a:extLst>
          </p:cNvPr>
          <p:cNvSpPr>
            <a:spLocks noGrp="1"/>
          </p:cNvSpPr>
          <p:nvPr>
            <p:ph idx="14"/>
          </p:nvPr>
        </p:nvSpPr>
        <p:spPr/>
        <p:txBody>
          <a:bodyPr>
            <a:normAutofit/>
          </a:bodyPr>
          <a:lstStyle/>
          <a:p>
            <a:pPr marL="0" indent="0">
              <a:buNone/>
            </a:pPr>
            <a:endParaRPr lang="en-NO" dirty="0"/>
          </a:p>
        </p:txBody>
      </p:sp>
      <p:grpSp>
        <p:nvGrpSpPr>
          <p:cNvPr id="8" name="Group 7">
            <a:extLst>
              <a:ext uri="{FF2B5EF4-FFF2-40B4-BE49-F238E27FC236}">
                <a16:creationId xmlns:a16="http://schemas.microsoft.com/office/drawing/2014/main" id="{ADEDA78A-0640-C0BB-657F-D3696E4AE762}"/>
              </a:ext>
            </a:extLst>
          </p:cNvPr>
          <p:cNvGrpSpPr/>
          <p:nvPr/>
        </p:nvGrpSpPr>
        <p:grpSpPr>
          <a:xfrm>
            <a:off x="7041012" y="2259001"/>
            <a:ext cx="1726892" cy="3910012"/>
            <a:chOff x="5819306" y="2400300"/>
            <a:chExt cx="1726892" cy="3910012"/>
          </a:xfrm>
        </p:grpSpPr>
        <p:sp>
          <p:nvSpPr>
            <p:cNvPr id="9" name="Oval 8">
              <a:extLst>
                <a:ext uri="{FF2B5EF4-FFF2-40B4-BE49-F238E27FC236}">
                  <a16:creationId xmlns:a16="http://schemas.microsoft.com/office/drawing/2014/main" id="{18B85A85-1B4D-3F40-A052-F180815655B3}"/>
                </a:ext>
              </a:extLst>
            </p:cNvPr>
            <p:cNvSpPr/>
            <p:nvPr/>
          </p:nvSpPr>
          <p:spPr>
            <a:xfrm>
              <a:off x="6371756" y="5144530"/>
              <a:ext cx="1154243" cy="1165782"/>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dirty="0"/>
            </a:p>
          </p:txBody>
        </p:sp>
        <p:pic>
          <p:nvPicPr>
            <p:cNvPr id="10" name="Content Placeholder 19" descr="A black rectangle with white dots&#10;&#10;Description automatically generated">
              <a:extLst>
                <a:ext uri="{FF2B5EF4-FFF2-40B4-BE49-F238E27FC236}">
                  <a16:creationId xmlns:a16="http://schemas.microsoft.com/office/drawing/2014/main" id="{933B9C65-5D0F-A472-47C9-6874FF7CF3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060264">
              <a:off x="6050911" y="2863193"/>
              <a:ext cx="1292576" cy="1292576"/>
            </a:xfrm>
            <a:prstGeom prst="rect">
              <a:avLst/>
            </a:prstGeom>
          </p:spPr>
        </p:pic>
        <p:sp>
          <p:nvSpPr>
            <p:cNvPr id="11" name="Rectangle 10">
              <a:extLst>
                <a:ext uri="{FF2B5EF4-FFF2-40B4-BE49-F238E27FC236}">
                  <a16:creationId xmlns:a16="http://schemas.microsoft.com/office/drawing/2014/main" id="{B18F67B1-D9ED-BBC1-7191-688B619F6FA9}"/>
                </a:ext>
              </a:extLst>
            </p:cNvPr>
            <p:cNvSpPr/>
            <p:nvPr/>
          </p:nvSpPr>
          <p:spPr>
            <a:xfrm>
              <a:off x="5819306" y="2400300"/>
              <a:ext cx="552450" cy="329565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2" name="Content Placeholder 19" descr="A black rectangle with white dots&#10;&#10;Description automatically generated">
              <a:extLst>
                <a:ext uri="{FF2B5EF4-FFF2-40B4-BE49-F238E27FC236}">
                  <a16:creationId xmlns:a16="http://schemas.microsoft.com/office/drawing/2014/main" id="{E670FA39-F4E3-CD9E-4A8E-99468E34B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291150">
              <a:off x="6253622" y="3939757"/>
              <a:ext cx="1292576" cy="1292576"/>
            </a:xfrm>
            <a:prstGeom prst="rect">
              <a:avLst/>
            </a:prstGeom>
          </p:spPr>
        </p:pic>
      </p:grpSp>
    </p:spTree>
    <p:extLst>
      <p:ext uri="{BB962C8B-B14F-4D97-AF65-F5344CB8AC3E}">
        <p14:creationId xmlns:p14="http://schemas.microsoft.com/office/powerpoint/2010/main" val="21143487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3450-7FEC-4B45-A4BE-C4FF9CD23682}"/>
              </a:ext>
            </a:extLst>
          </p:cNvPr>
          <p:cNvSpPr>
            <a:spLocks noGrp="1"/>
          </p:cNvSpPr>
          <p:nvPr>
            <p:ph type="title"/>
          </p:nvPr>
        </p:nvSpPr>
        <p:spPr/>
        <p:txBody>
          <a:bodyPr/>
          <a:lstStyle/>
          <a:p>
            <a:r>
              <a:rPr lang="en-AU" dirty="0"/>
              <a:t>Hard constraints</a:t>
            </a:r>
          </a:p>
        </p:txBody>
      </p:sp>
      <p:sp>
        <p:nvSpPr>
          <p:cNvPr id="4" name="Slide Number Placeholder 3">
            <a:extLst>
              <a:ext uri="{FF2B5EF4-FFF2-40B4-BE49-F238E27FC236}">
                <a16:creationId xmlns:a16="http://schemas.microsoft.com/office/drawing/2014/main" id="{8DCE9552-4CCF-8E44-8153-F783187D1BF3}"/>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FFFFFF"/>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40</a:t>
            </a:fld>
            <a:endParaRPr kumimoji="0" lang="en-GB" sz="12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6" name="Picture 5" descr="Text&#10;&#10;Description automatically generated">
            <a:extLst>
              <a:ext uri="{FF2B5EF4-FFF2-40B4-BE49-F238E27FC236}">
                <a16:creationId xmlns:a16="http://schemas.microsoft.com/office/drawing/2014/main" id="{D7D1EEEA-3461-604E-B649-29265112160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458708" y="0"/>
            <a:ext cx="6733292" cy="6858000"/>
          </a:xfrm>
          <a:prstGeom prst="rect">
            <a:avLst/>
          </a:prstGeom>
        </p:spPr>
      </p:pic>
      <p:sp>
        <p:nvSpPr>
          <p:cNvPr id="8" name="Content Placeholder 7">
            <a:extLst>
              <a:ext uri="{FF2B5EF4-FFF2-40B4-BE49-F238E27FC236}">
                <a16:creationId xmlns:a16="http://schemas.microsoft.com/office/drawing/2014/main" id="{67B3E312-2F3A-0E47-A84F-D562EF42E710}"/>
              </a:ext>
            </a:extLst>
          </p:cNvPr>
          <p:cNvSpPr>
            <a:spLocks noGrp="1"/>
          </p:cNvSpPr>
          <p:nvPr>
            <p:ph idx="1"/>
          </p:nvPr>
        </p:nvSpPr>
        <p:spPr>
          <a:xfrm>
            <a:off x="954182" y="2702554"/>
            <a:ext cx="4135403" cy="3420428"/>
          </a:xfrm>
        </p:spPr>
        <p:txBody>
          <a:bodyPr/>
          <a:lstStyle/>
          <a:p>
            <a:r>
              <a:rPr lang="en-AU" dirty="0"/>
              <a:t>Predict turbulence in incompressible fluid</a:t>
            </a:r>
          </a:p>
          <a:p>
            <a:r>
              <a:rPr lang="en-AU" dirty="0"/>
              <a:t>Local mass balance:</a:t>
            </a:r>
          </a:p>
          <a:p>
            <a:pPr marL="180036" indent="0">
              <a:buNone/>
            </a:pPr>
            <a:r>
              <a:rPr lang="en-AU" dirty="0"/>
              <a:t>	∇∙V = 0</a:t>
            </a:r>
          </a:p>
        </p:txBody>
      </p:sp>
    </p:spTree>
    <p:extLst>
      <p:ext uri="{BB962C8B-B14F-4D97-AF65-F5344CB8AC3E}">
        <p14:creationId xmlns:p14="http://schemas.microsoft.com/office/powerpoint/2010/main" val="313836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99F31-03ED-DE40-A638-30A33E452580}"/>
              </a:ext>
            </a:extLst>
          </p:cNvPr>
          <p:cNvSpPr>
            <a:spLocks noGrp="1"/>
          </p:cNvSpPr>
          <p:nvPr>
            <p:ph type="title"/>
          </p:nvPr>
        </p:nvSpPr>
        <p:spPr/>
        <p:txBody>
          <a:bodyPr/>
          <a:lstStyle/>
          <a:p>
            <a:r>
              <a:rPr lang="en-AU" dirty="0"/>
              <a:t>Convolutional auto-encoder</a:t>
            </a:r>
          </a:p>
        </p:txBody>
      </p:sp>
      <p:pic>
        <p:nvPicPr>
          <p:cNvPr id="7" name="Content Placeholder 6" descr="Diagram&#10;&#10;Description automatically generated">
            <a:extLst>
              <a:ext uri="{FF2B5EF4-FFF2-40B4-BE49-F238E27FC236}">
                <a16:creationId xmlns:a16="http://schemas.microsoft.com/office/drawing/2014/main" id="{857EE502-1400-524C-9008-7B4D97FEB5E3}"/>
              </a:ext>
            </a:extLst>
          </p:cNvPr>
          <p:cNvPicPr>
            <a:picLocks noGrp="1" noChangeAspect="1"/>
          </p:cNvPicPr>
          <p:nvPr>
            <p:ph idx="1"/>
          </p:nvPr>
        </p:nvPicPr>
        <p:blipFill rotWithShape="1">
          <a:blip r:embed="rId3">
            <a:extLst>
              <a:ext uri="{28A0092B-C50C-407E-A947-70E740481C1C}">
                <a14:useLocalDpi xmlns:a14="http://schemas.microsoft.com/office/drawing/2010/main"/>
              </a:ext>
            </a:extLst>
          </a:blip>
          <a:srcRect/>
          <a:stretch/>
        </p:blipFill>
        <p:spPr>
          <a:xfrm>
            <a:off x="767899" y="2300449"/>
            <a:ext cx="10469208" cy="2556223"/>
          </a:xfrm>
        </p:spPr>
      </p:pic>
      <p:sp>
        <p:nvSpPr>
          <p:cNvPr id="4" name="Slide Number Placeholder 3">
            <a:extLst>
              <a:ext uri="{FF2B5EF4-FFF2-40B4-BE49-F238E27FC236}">
                <a16:creationId xmlns:a16="http://schemas.microsoft.com/office/drawing/2014/main" id="{351D5A59-1F89-294D-9C94-5AAFDF088640}"/>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003C65"/>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41</a:t>
            </a:fld>
            <a:endParaRPr kumimoji="0" lang="en-GB" sz="1200" b="0" i="0" u="none" strike="noStrike" kern="1200" cap="none" spc="0" normalizeH="0" baseline="0" noProof="0" dirty="0">
              <a:ln>
                <a:noFill/>
              </a:ln>
              <a:solidFill>
                <a:srgbClr val="003C65"/>
              </a:solidFill>
              <a:effectLst/>
              <a:uLnTx/>
              <a:uFillTx/>
              <a:latin typeface="Calibri"/>
              <a:ea typeface="+mn-ea"/>
              <a:cs typeface="+mn-cs"/>
            </a:endParaRPr>
          </a:p>
        </p:txBody>
      </p:sp>
    </p:spTree>
    <p:extLst>
      <p:ext uri="{BB962C8B-B14F-4D97-AF65-F5344CB8AC3E}">
        <p14:creationId xmlns:p14="http://schemas.microsoft.com/office/powerpoint/2010/main" val="1117102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F15FA-4CDB-2449-A195-9FF1A6C90037}"/>
              </a:ext>
            </a:extLst>
          </p:cNvPr>
          <p:cNvSpPr>
            <a:spLocks noGrp="1"/>
          </p:cNvSpPr>
          <p:nvPr>
            <p:ph type="title"/>
          </p:nvPr>
        </p:nvSpPr>
        <p:spPr/>
        <p:txBody>
          <a:bodyPr/>
          <a:lstStyle/>
          <a:p>
            <a:r>
              <a:rPr lang="en-AU" dirty="0"/>
              <a:t>Physics constrained auto-encoder</a:t>
            </a:r>
          </a:p>
        </p:txBody>
      </p:sp>
      <p:pic>
        <p:nvPicPr>
          <p:cNvPr id="6" name="Content Placeholder 5" descr="Diagram, schematic&#10;&#10;Description automatically generated">
            <a:extLst>
              <a:ext uri="{FF2B5EF4-FFF2-40B4-BE49-F238E27FC236}">
                <a16:creationId xmlns:a16="http://schemas.microsoft.com/office/drawing/2014/main" id="{8A4B7C2A-1628-6E4E-9AC5-6552A7CBA616}"/>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767899" y="2638386"/>
            <a:ext cx="8873790" cy="3802062"/>
          </a:xfrm>
        </p:spPr>
      </p:pic>
      <p:sp>
        <p:nvSpPr>
          <p:cNvPr id="4" name="Slide Number Placeholder 3">
            <a:extLst>
              <a:ext uri="{FF2B5EF4-FFF2-40B4-BE49-F238E27FC236}">
                <a16:creationId xmlns:a16="http://schemas.microsoft.com/office/drawing/2014/main" id="{84DCF4A8-4DCC-0D4F-8B3C-B95319C90241}"/>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003C65"/>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dirty="0">
              <a:ln>
                <a:noFill/>
              </a:ln>
              <a:solidFill>
                <a:srgbClr val="003C65"/>
              </a:solidFill>
              <a:effectLst/>
              <a:uLnTx/>
              <a:uFillTx/>
              <a:latin typeface="Calibri"/>
              <a:ea typeface="+mn-ea"/>
              <a:cs typeface="+mn-cs"/>
            </a:endParaRPr>
          </a:p>
        </p:txBody>
      </p:sp>
      <p:sp>
        <p:nvSpPr>
          <p:cNvPr id="10" name="TextBox 9">
            <a:extLst>
              <a:ext uri="{FF2B5EF4-FFF2-40B4-BE49-F238E27FC236}">
                <a16:creationId xmlns:a16="http://schemas.microsoft.com/office/drawing/2014/main" id="{A33AFCD7-6760-BC49-9345-EBE451D5B323}"/>
              </a:ext>
            </a:extLst>
          </p:cNvPr>
          <p:cNvSpPr txBox="1"/>
          <p:nvPr/>
        </p:nvSpPr>
        <p:spPr>
          <a:xfrm>
            <a:off x="4482383" y="3493697"/>
            <a:ext cx="606256"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AU" sz="1799" b="0" i="0" u="none" strike="noStrike" kern="1200" cap="none" spc="0" normalizeH="0" baseline="0" noProof="0" dirty="0">
                <a:ln>
                  <a:noFill/>
                </a:ln>
                <a:solidFill>
                  <a:prstClr val="black"/>
                </a:solidFill>
                <a:effectLst/>
                <a:uLnTx/>
                <a:uFillTx/>
                <a:latin typeface="Calibri"/>
                <a:ea typeface="+mn-ea"/>
                <a:cs typeface="+mn-cs"/>
              </a:rPr>
              <a:t>CNN</a:t>
            </a:r>
          </a:p>
        </p:txBody>
      </p:sp>
      <p:sp>
        <p:nvSpPr>
          <p:cNvPr id="11" name="TextBox 10">
            <a:extLst>
              <a:ext uri="{FF2B5EF4-FFF2-40B4-BE49-F238E27FC236}">
                <a16:creationId xmlns:a16="http://schemas.microsoft.com/office/drawing/2014/main" id="{43A6E927-AB9A-844E-AA57-E7FA6A291DEB}"/>
              </a:ext>
            </a:extLst>
          </p:cNvPr>
          <p:cNvSpPr txBox="1"/>
          <p:nvPr/>
        </p:nvSpPr>
        <p:spPr>
          <a:xfrm>
            <a:off x="5672828" y="3493697"/>
            <a:ext cx="606256"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AU" sz="1799" b="0" i="0" u="none" strike="noStrike" kern="1200" cap="none" spc="0" normalizeH="0" baseline="0" noProof="0" dirty="0">
                <a:ln>
                  <a:noFill/>
                </a:ln>
                <a:solidFill>
                  <a:prstClr val="black"/>
                </a:solidFill>
                <a:effectLst/>
                <a:uLnTx/>
                <a:uFillTx/>
                <a:latin typeface="Calibri"/>
                <a:ea typeface="+mn-ea"/>
                <a:cs typeface="+mn-cs"/>
              </a:rPr>
              <a:t>CNN</a:t>
            </a:r>
          </a:p>
        </p:txBody>
      </p:sp>
      <p:sp>
        <p:nvSpPr>
          <p:cNvPr id="13" name="Rectangle 12">
            <a:extLst>
              <a:ext uri="{FF2B5EF4-FFF2-40B4-BE49-F238E27FC236}">
                <a16:creationId xmlns:a16="http://schemas.microsoft.com/office/drawing/2014/main" id="{67929E93-14FC-BE4F-80AD-FFC78B591ED7}"/>
              </a:ext>
            </a:extLst>
          </p:cNvPr>
          <p:cNvSpPr/>
          <p:nvPr/>
        </p:nvSpPr>
        <p:spPr>
          <a:xfrm>
            <a:off x="4235571" y="2669918"/>
            <a:ext cx="5529532" cy="38020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AU" sz="1799"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400B5CAD-9F9D-D14B-B0FC-3EB193712742}"/>
              </a:ext>
            </a:extLst>
          </p:cNvPr>
          <p:cNvSpPr/>
          <p:nvPr/>
        </p:nvSpPr>
        <p:spPr>
          <a:xfrm>
            <a:off x="1250351" y="2678270"/>
            <a:ext cx="5970440" cy="1041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AU" sz="1799"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2BC45861-F355-B742-965A-24849C680553}"/>
              </a:ext>
            </a:extLst>
          </p:cNvPr>
          <p:cNvSpPr/>
          <p:nvPr/>
        </p:nvSpPr>
        <p:spPr>
          <a:xfrm>
            <a:off x="1800291" y="5589233"/>
            <a:ext cx="5970440" cy="1041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AU" sz="1799" b="0" i="0" u="none" strike="noStrike" kern="1200" cap="none" spc="0" normalizeH="0" baseline="0" noProof="0">
              <a:ln>
                <a:noFill/>
              </a:ln>
              <a:solidFill>
                <a:prstClr val="white"/>
              </a:solidFill>
              <a:effectLst/>
              <a:uLnTx/>
              <a:uFillTx/>
              <a:latin typeface="Calibri"/>
              <a:ea typeface="+mn-ea"/>
              <a:cs typeface="+mn-cs"/>
            </a:endParaRPr>
          </a:p>
        </p:txBody>
      </p:sp>
      <p:sp>
        <p:nvSpPr>
          <p:cNvPr id="12" name="Content Placeholder 4">
            <a:extLst>
              <a:ext uri="{FF2B5EF4-FFF2-40B4-BE49-F238E27FC236}">
                <a16:creationId xmlns:a16="http://schemas.microsoft.com/office/drawing/2014/main" id="{E66D5834-FD8D-644B-9AF2-AC6C65537327}"/>
              </a:ext>
            </a:extLst>
          </p:cNvPr>
          <p:cNvSpPr txBox="1">
            <a:spLocks/>
          </p:cNvSpPr>
          <p:nvPr/>
        </p:nvSpPr>
        <p:spPr>
          <a:xfrm>
            <a:off x="972247" y="1974050"/>
            <a:ext cx="5123753" cy="386516"/>
          </a:xfrm>
          <a:prstGeom prst="rect">
            <a:avLst/>
          </a:prstGeom>
          <a:noFill/>
        </p:spPr>
        <p:txBody>
          <a:bodyPr vert="horz" wrap="square" lIns="0" tIns="0" rIns="0" bIns="0" rtlCol="0">
            <a:spAutoFit/>
          </a:bodyPr>
          <a:lstStyle>
            <a:lvl1pPr marL="396079" indent="-216043" algn="l" defTabSz="914537" rtl="0" eaLnBrk="1" latinLnBrk="0" hangingPunct="1">
              <a:lnSpc>
                <a:spcPct val="110000"/>
              </a:lnSpc>
              <a:spcBef>
                <a:spcPts val="1000"/>
              </a:spcBef>
              <a:buFont typeface="Arial" panose="020B0604020202020204" pitchFamily="34" charset="0"/>
              <a:buChar char="•"/>
              <a:defRPr sz="2400" kern="1200">
                <a:solidFill>
                  <a:schemeClr val="tx2"/>
                </a:solidFill>
                <a:latin typeface="+mn-lt"/>
                <a:ea typeface="+mn-ea"/>
                <a:cs typeface="+mn-cs"/>
              </a:defRPr>
            </a:lvl1pPr>
            <a:lvl2pPr marL="576115" indent="-216043" algn="l" defTabSz="914537" rtl="0" eaLnBrk="1" latinLnBrk="0" hangingPunct="1">
              <a:lnSpc>
                <a:spcPct val="110000"/>
              </a:lnSpc>
              <a:spcBef>
                <a:spcPts val="500"/>
              </a:spcBef>
              <a:buFont typeface="Arial" panose="020B0604020202020204" pitchFamily="34" charset="0"/>
              <a:buChar char="•"/>
              <a:defRPr sz="1800" kern="1200">
                <a:solidFill>
                  <a:schemeClr val="tx2"/>
                </a:solidFill>
                <a:latin typeface="+mn-lt"/>
                <a:ea typeface="+mn-ea"/>
                <a:cs typeface="+mn-cs"/>
              </a:defRPr>
            </a:lvl2pPr>
            <a:lvl3pPr marL="756151" indent="-216043" algn="l" defTabSz="914537"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3pPr>
            <a:lvl4pPr marL="936187"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4pPr>
            <a:lvl5pPr marL="1116223"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977"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246"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514"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783"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36" marR="0" lvl="0" indent="0" algn="l" defTabSz="914537"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003C65"/>
                </a:solidFill>
                <a:effectLst/>
                <a:uLnTx/>
                <a:uFillTx/>
                <a:latin typeface="Calibri"/>
                <a:ea typeface="+mn-ea"/>
                <a:cs typeface="+mn-cs"/>
              </a:rPr>
              <a:t>Decomposition: V = 𝝯×A + 𝝯𝞅</a:t>
            </a:r>
          </a:p>
        </p:txBody>
      </p:sp>
      <p:cxnSp>
        <p:nvCxnSpPr>
          <p:cNvPr id="19" name="Straight Connector 18">
            <a:extLst>
              <a:ext uri="{FF2B5EF4-FFF2-40B4-BE49-F238E27FC236}">
                <a16:creationId xmlns:a16="http://schemas.microsoft.com/office/drawing/2014/main" id="{10D0FC6F-8006-4C42-A3E1-B2D73F2ACB34}"/>
              </a:ext>
            </a:extLst>
          </p:cNvPr>
          <p:cNvCxnSpPr/>
          <p:nvPr/>
        </p:nvCxnSpPr>
        <p:spPr>
          <a:xfrm>
            <a:off x="4408098" y="1974050"/>
            <a:ext cx="534838" cy="449973"/>
          </a:xfrm>
          <a:prstGeom prst="line">
            <a:avLst/>
          </a:prstGeom>
          <a:ln w="50800">
            <a:solidFill>
              <a:schemeClr val="tx2"/>
            </a:solidFill>
            <a:miter lim="800000"/>
            <a:headEnd type="none" w="sm" len="sm"/>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572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F15FA-4CDB-2449-A195-9FF1A6C90037}"/>
              </a:ext>
            </a:extLst>
          </p:cNvPr>
          <p:cNvSpPr>
            <a:spLocks noGrp="1"/>
          </p:cNvSpPr>
          <p:nvPr>
            <p:ph type="title"/>
          </p:nvPr>
        </p:nvSpPr>
        <p:spPr/>
        <p:txBody>
          <a:bodyPr/>
          <a:lstStyle/>
          <a:p>
            <a:r>
              <a:rPr lang="en-AU" dirty="0"/>
              <a:t>Physics constrained auto-encoder</a:t>
            </a:r>
          </a:p>
        </p:txBody>
      </p:sp>
      <p:pic>
        <p:nvPicPr>
          <p:cNvPr id="6" name="Content Placeholder 5" descr="Diagram, schematic&#10;&#10;Description automatically generated">
            <a:extLst>
              <a:ext uri="{FF2B5EF4-FFF2-40B4-BE49-F238E27FC236}">
                <a16:creationId xmlns:a16="http://schemas.microsoft.com/office/drawing/2014/main" id="{8A4B7C2A-1628-6E4E-9AC5-6552A7CBA616}"/>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767899" y="2638386"/>
            <a:ext cx="8873790" cy="3802062"/>
          </a:xfrm>
        </p:spPr>
      </p:pic>
      <p:sp>
        <p:nvSpPr>
          <p:cNvPr id="4" name="Slide Number Placeholder 3">
            <a:extLst>
              <a:ext uri="{FF2B5EF4-FFF2-40B4-BE49-F238E27FC236}">
                <a16:creationId xmlns:a16="http://schemas.microsoft.com/office/drawing/2014/main" id="{84DCF4A8-4DCC-0D4F-8B3C-B95319C90241}"/>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003C65"/>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dirty="0">
              <a:ln>
                <a:noFill/>
              </a:ln>
              <a:solidFill>
                <a:srgbClr val="003C65"/>
              </a:solidFill>
              <a:effectLst/>
              <a:uLnTx/>
              <a:uFillTx/>
              <a:latin typeface="Calibri"/>
              <a:ea typeface="+mn-ea"/>
              <a:cs typeface="+mn-cs"/>
            </a:endParaRPr>
          </a:p>
        </p:txBody>
      </p:sp>
      <p:sp>
        <p:nvSpPr>
          <p:cNvPr id="10" name="TextBox 9">
            <a:extLst>
              <a:ext uri="{FF2B5EF4-FFF2-40B4-BE49-F238E27FC236}">
                <a16:creationId xmlns:a16="http://schemas.microsoft.com/office/drawing/2014/main" id="{A33AFCD7-6760-BC49-9345-EBE451D5B323}"/>
              </a:ext>
            </a:extLst>
          </p:cNvPr>
          <p:cNvSpPr txBox="1"/>
          <p:nvPr/>
        </p:nvSpPr>
        <p:spPr>
          <a:xfrm>
            <a:off x="4482383" y="3493697"/>
            <a:ext cx="606256"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AU" sz="1799" b="0" i="0" u="none" strike="noStrike" kern="1200" cap="none" spc="0" normalizeH="0" baseline="0" noProof="0" dirty="0">
                <a:ln>
                  <a:noFill/>
                </a:ln>
                <a:solidFill>
                  <a:prstClr val="black"/>
                </a:solidFill>
                <a:effectLst/>
                <a:uLnTx/>
                <a:uFillTx/>
                <a:latin typeface="Calibri"/>
                <a:ea typeface="+mn-ea"/>
                <a:cs typeface="+mn-cs"/>
              </a:rPr>
              <a:t>CNN</a:t>
            </a:r>
          </a:p>
        </p:txBody>
      </p:sp>
      <p:sp>
        <p:nvSpPr>
          <p:cNvPr id="11" name="TextBox 10">
            <a:extLst>
              <a:ext uri="{FF2B5EF4-FFF2-40B4-BE49-F238E27FC236}">
                <a16:creationId xmlns:a16="http://schemas.microsoft.com/office/drawing/2014/main" id="{43A6E927-AB9A-844E-AA57-E7FA6A291DEB}"/>
              </a:ext>
            </a:extLst>
          </p:cNvPr>
          <p:cNvSpPr txBox="1"/>
          <p:nvPr/>
        </p:nvSpPr>
        <p:spPr>
          <a:xfrm>
            <a:off x="5672828" y="3493697"/>
            <a:ext cx="606256"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AU" sz="1799" b="0" i="0" u="none" strike="noStrike" kern="1200" cap="none" spc="0" normalizeH="0" baseline="0" noProof="0" dirty="0">
                <a:ln>
                  <a:noFill/>
                </a:ln>
                <a:solidFill>
                  <a:prstClr val="black"/>
                </a:solidFill>
                <a:effectLst/>
                <a:uLnTx/>
                <a:uFillTx/>
                <a:latin typeface="Calibri"/>
                <a:ea typeface="+mn-ea"/>
                <a:cs typeface="+mn-cs"/>
              </a:rPr>
              <a:t>CNN</a:t>
            </a:r>
          </a:p>
        </p:txBody>
      </p:sp>
      <p:sp>
        <p:nvSpPr>
          <p:cNvPr id="14" name="Rectangle 13">
            <a:extLst>
              <a:ext uri="{FF2B5EF4-FFF2-40B4-BE49-F238E27FC236}">
                <a16:creationId xmlns:a16="http://schemas.microsoft.com/office/drawing/2014/main" id="{400B5CAD-9F9D-D14B-B0FC-3EB193712742}"/>
              </a:ext>
            </a:extLst>
          </p:cNvPr>
          <p:cNvSpPr/>
          <p:nvPr/>
        </p:nvSpPr>
        <p:spPr>
          <a:xfrm>
            <a:off x="1250351" y="2726999"/>
            <a:ext cx="7531340" cy="1041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AU" sz="1799"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2BC45861-F355-B742-965A-24849C680553}"/>
              </a:ext>
            </a:extLst>
          </p:cNvPr>
          <p:cNvSpPr/>
          <p:nvPr/>
        </p:nvSpPr>
        <p:spPr>
          <a:xfrm>
            <a:off x="1800290" y="5589233"/>
            <a:ext cx="6593211" cy="1041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AU" sz="1799" b="0" i="0" u="none" strike="noStrike" kern="1200" cap="none" spc="0" normalizeH="0" baseline="0" noProof="0">
              <a:ln>
                <a:noFill/>
              </a:ln>
              <a:solidFill>
                <a:prstClr val="white"/>
              </a:solidFill>
              <a:effectLst/>
              <a:uLnTx/>
              <a:uFillTx/>
              <a:latin typeface="Calibri"/>
              <a:ea typeface="+mn-ea"/>
              <a:cs typeface="+mn-cs"/>
            </a:endParaRPr>
          </a:p>
        </p:txBody>
      </p:sp>
      <p:sp>
        <p:nvSpPr>
          <p:cNvPr id="12" name="Content Placeholder 4">
            <a:extLst>
              <a:ext uri="{FF2B5EF4-FFF2-40B4-BE49-F238E27FC236}">
                <a16:creationId xmlns:a16="http://schemas.microsoft.com/office/drawing/2014/main" id="{E66D5834-FD8D-644B-9AF2-AC6C65537327}"/>
              </a:ext>
            </a:extLst>
          </p:cNvPr>
          <p:cNvSpPr txBox="1">
            <a:spLocks/>
          </p:cNvSpPr>
          <p:nvPr/>
        </p:nvSpPr>
        <p:spPr>
          <a:xfrm>
            <a:off x="972247" y="1974050"/>
            <a:ext cx="5123753" cy="386516"/>
          </a:xfrm>
          <a:prstGeom prst="rect">
            <a:avLst/>
          </a:prstGeom>
          <a:noFill/>
        </p:spPr>
        <p:txBody>
          <a:bodyPr vert="horz" wrap="square" lIns="0" tIns="0" rIns="0" bIns="0" rtlCol="0">
            <a:spAutoFit/>
          </a:bodyPr>
          <a:lstStyle>
            <a:lvl1pPr marL="396079" indent="-216043" algn="l" defTabSz="914537" rtl="0" eaLnBrk="1" latinLnBrk="0" hangingPunct="1">
              <a:lnSpc>
                <a:spcPct val="110000"/>
              </a:lnSpc>
              <a:spcBef>
                <a:spcPts val="1000"/>
              </a:spcBef>
              <a:buFont typeface="Arial" panose="020B0604020202020204" pitchFamily="34" charset="0"/>
              <a:buChar char="•"/>
              <a:defRPr sz="2400" kern="1200">
                <a:solidFill>
                  <a:schemeClr val="tx2"/>
                </a:solidFill>
                <a:latin typeface="+mn-lt"/>
                <a:ea typeface="+mn-ea"/>
                <a:cs typeface="+mn-cs"/>
              </a:defRPr>
            </a:lvl1pPr>
            <a:lvl2pPr marL="576115" indent="-216043" algn="l" defTabSz="914537" rtl="0" eaLnBrk="1" latinLnBrk="0" hangingPunct="1">
              <a:lnSpc>
                <a:spcPct val="110000"/>
              </a:lnSpc>
              <a:spcBef>
                <a:spcPts val="500"/>
              </a:spcBef>
              <a:buFont typeface="Arial" panose="020B0604020202020204" pitchFamily="34" charset="0"/>
              <a:buChar char="•"/>
              <a:defRPr sz="1800" kern="1200">
                <a:solidFill>
                  <a:schemeClr val="tx2"/>
                </a:solidFill>
                <a:latin typeface="+mn-lt"/>
                <a:ea typeface="+mn-ea"/>
                <a:cs typeface="+mn-cs"/>
              </a:defRPr>
            </a:lvl2pPr>
            <a:lvl3pPr marL="756151" indent="-216043" algn="l" defTabSz="914537"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3pPr>
            <a:lvl4pPr marL="936187"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4pPr>
            <a:lvl5pPr marL="1116223"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977"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246"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514"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783"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36" marR="0" lvl="0" indent="0" algn="l" defTabSz="914537"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003C65"/>
                </a:solidFill>
                <a:effectLst/>
                <a:uLnTx/>
                <a:uFillTx/>
                <a:latin typeface="Calibri"/>
                <a:ea typeface="+mn-ea"/>
                <a:cs typeface="+mn-cs"/>
              </a:rPr>
              <a:t>Decomposition: V = 𝝯×A + 𝝯𝞅</a:t>
            </a:r>
          </a:p>
        </p:txBody>
      </p:sp>
      <p:cxnSp>
        <p:nvCxnSpPr>
          <p:cNvPr id="19" name="Straight Connector 18">
            <a:extLst>
              <a:ext uri="{FF2B5EF4-FFF2-40B4-BE49-F238E27FC236}">
                <a16:creationId xmlns:a16="http://schemas.microsoft.com/office/drawing/2014/main" id="{10D0FC6F-8006-4C42-A3E1-B2D73F2ACB34}"/>
              </a:ext>
            </a:extLst>
          </p:cNvPr>
          <p:cNvCxnSpPr/>
          <p:nvPr/>
        </p:nvCxnSpPr>
        <p:spPr>
          <a:xfrm>
            <a:off x="4408098" y="1974050"/>
            <a:ext cx="534838" cy="449973"/>
          </a:xfrm>
          <a:prstGeom prst="line">
            <a:avLst/>
          </a:prstGeom>
          <a:ln w="50800">
            <a:solidFill>
              <a:schemeClr val="tx2"/>
            </a:solidFill>
            <a:miter lim="800000"/>
            <a:headEnd type="none" w="sm" len="sm"/>
            <a:tailEnd type="none"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531B94A-1DF9-5343-A87A-BF6B3ED7A86B}"/>
              </a:ext>
            </a:extLst>
          </p:cNvPr>
          <p:cNvSpPr/>
          <p:nvPr/>
        </p:nvSpPr>
        <p:spPr>
          <a:xfrm>
            <a:off x="4482383" y="3428999"/>
            <a:ext cx="2194462" cy="216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AU" sz="1799"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200388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F15FA-4CDB-2449-A195-9FF1A6C90037}"/>
              </a:ext>
            </a:extLst>
          </p:cNvPr>
          <p:cNvSpPr>
            <a:spLocks noGrp="1"/>
          </p:cNvSpPr>
          <p:nvPr>
            <p:ph type="title"/>
          </p:nvPr>
        </p:nvSpPr>
        <p:spPr/>
        <p:txBody>
          <a:bodyPr/>
          <a:lstStyle/>
          <a:p>
            <a:r>
              <a:rPr lang="en-AU" dirty="0"/>
              <a:t>Physics constrained auto-encoder</a:t>
            </a:r>
          </a:p>
        </p:txBody>
      </p:sp>
      <p:pic>
        <p:nvPicPr>
          <p:cNvPr id="6" name="Content Placeholder 5" descr="Diagram, schematic&#10;&#10;Description automatically generated">
            <a:extLst>
              <a:ext uri="{FF2B5EF4-FFF2-40B4-BE49-F238E27FC236}">
                <a16:creationId xmlns:a16="http://schemas.microsoft.com/office/drawing/2014/main" id="{8A4B7C2A-1628-6E4E-9AC5-6552A7CBA616}"/>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767899" y="2638386"/>
            <a:ext cx="8873790" cy="3802062"/>
          </a:xfrm>
        </p:spPr>
      </p:pic>
      <p:sp>
        <p:nvSpPr>
          <p:cNvPr id="4" name="Slide Number Placeholder 3">
            <a:extLst>
              <a:ext uri="{FF2B5EF4-FFF2-40B4-BE49-F238E27FC236}">
                <a16:creationId xmlns:a16="http://schemas.microsoft.com/office/drawing/2014/main" id="{84DCF4A8-4DCC-0D4F-8B3C-B95319C90241}"/>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003C65"/>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44</a:t>
            </a:fld>
            <a:endParaRPr kumimoji="0" lang="en-GB" sz="1200" b="0" i="0" u="none" strike="noStrike" kern="1200" cap="none" spc="0" normalizeH="0" baseline="0" noProof="0" dirty="0">
              <a:ln>
                <a:noFill/>
              </a:ln>
              <a:solidFill>
                <a:srgbClr val="003C65"/>
              </a:solidFill>
              <a:effectLst/>
              <a:uLnTx/>
              <a:uFillTx/>
              <a:latin typeface="Calibri"/>
              <a:ea typeface="+mn-ea"/>
              <a:cs typeface="+mn-cs"/>
            </a:endParaRPr>
          </a:p>
        </p:txBody>
      </p:sp>
      <p:sp>
        <p:nvSpPr>
          <p:cNvPr id="10" name="TextBox 9">
            <a:extLst>
              <a:ext uri="{FF2B5EF4-FFF2-40B4-BE49-F238E27FC236}">
                <a16:creationId xmlns:a16="http://schemas.microsoft.com/office/drawing/2014/main" id="{A33AFCD7-6760-BC49-9345-EBE451D5B323}"/>
              </a:ext>
            </a:extLst>
          </p:cNvPr>
          <p:cNvSpPr txBox="1"/>
          <p:nvPr/>
        </p:nvSpPr>
        <p:spPr>
          <a:xfrm>
            <a:off x="4482383" y="3493697"/>
            <a:ext cx="606256"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AU" sz="1799" b="0" i="0" u="none" strike="noStrike" kern="1200" cap="none" spc="0" normalizeH="0" baseline="0" noProof="0" dirty="0">
                <a:ln>
                  <a:noFill/>
                </a:ln>
                <a:solidFill>
                  <a:prstClr val="black"/>
                </a:solidFill>
                <a:effectLst/>
                <a:uLnTx/>
                <a:uFillTx/>
                <a:latin typeface="Calibri"/>
                <a:ea typeface="+mn-ea"/>
                <a:cs typeface="+mn-cs"/>
              </a:rPr>
              <a:t>CNN</a:t>
            </a:r>
          </a:p>
        </p:txBody>
      </p:sp>
      <p:sp>
        <p:nvSpPr>
          <p:cNvPr id="11" name="TextBox 10">
            <a:extLst>
              <a:ext uri="{FF2B5EF4-FFF2-40B4-BE49-F238E27FC236}">
                <a16:creationId xmlns:a16="http://schemas.microsoft.com/office/drawing/2014/main" id="{43A6E927-AB9A-844E-AA57-E7FA6A291DEB}"/>
              </a:ext>
            </a:extLst>
          </p:cNvPr>
          <p:cNvSpPr txBox="1"/>
          <p:nvPr/>
        </p:nvSpPr>
        <p:spPr>
          <a:xfrm>
            <a:off x="5672828" y="3493697"/>
            <a:ext cx="606256"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AU" sz="1799" b="0" i="0" u="none" strike="noStrike" kern="1200" cap="none" spc="0" normalizeH="0" baseline="0" noProof="0" dirty="0">
                <a:ln>
                  <a:noFill/>
                </a:ln>
                <a:solidFill>
                  <a:prstClr val="black"/>
                </a:solidFill>
                <a:effectLst/>
                <a:uLnTx/>
                <a:uFillTx/>
                <a:latin typeface="Calibri"/>
                <a:ea typeface="+mn-ea"/>
                <a:cs typeface="+mn-cs"/>
              </a:rPr>
              <a:t>CNN</a:t>
            </a:r>
          </a:p>
        </p:txBody>
      </p:sp>
      <p:sp>
        <p:nvSpPr>
          <p:cNvPr id="14" name="Rectangle 13">
            <a:extLst>
              <a:ext uri="{FF2B5EF4-FFF2-40B4-BE49-F238E27FC236}">
                <a16:creationId xmlns:a16="http://schemas.microsoft.com/office/drawing/2014/main" id="{400B5CAD-9F9D-D14B-B0FC-3EB193712742}"/>
              </a:ext>
            </a:extLst>
          </p:cNvPr>
          <p:cNvSpPr/>
          <p:nvPr/>
        </p:nvSpPr>
        <p:spPr>
          <a:xfrm>
            <a:off x="1250351" y="2726999"/>
            <a:ext cx="7531340" cy="1041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AU" sz="1799"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2BC45861-F355-B742-965A-24849C680553}"/>
              </a:ext>
            </a:extLst>
          </p:cNvPr>
          <p:cNvSpPr/>
          <p:nvPr/>
        </p:nvSpPr>
        <p:spPr>
          <a:xfrm>
            <a:off x="1800290" y="5589233"/>
            <a:ext cx="6593211" cy="1041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AU" sz="1799" b="0" i="0" u="none" strike="noStrike" kern="1200" cap="none" spc="0" normalizeH="0" baseline="0" noProof="0">
              <a:ln>
                <a:noFill/>
              </a:ln>
              <a:solidFill>
                <a:prstClr val="white"/>
              </a:solidFill>
              <a:effectLst/>
              <a:uLnTx/>
              <a:uFillTx/>
              <a:latin typeface="Calibri"/>
              <a:ea typeface="+mn-ea"/>
              <a:cs typeface="+mn-cs"/>
            </a:endParaRPr>
          </a:p>
        </p:txBody>
      </p:sp>
      <p:sp>
        <p:nvSpPr>
          <p:cNvPr id="12" name="Content Placeholder 4">
            <a:extLst>
              <a:ext uri="{FF2B5EF4-FFF2-40B4-BE49-F238E27FC236}">
                <a16:creationId xmlns:a16="http://schemas.microsoft.com/office/drawing/2014/main" id="{E66D5834-FD8D-644B-9AF2-AC6C65537327}"/>
              </a:ext>
            </a:extLst>
          </p:cNvPr>
          <p:cNvSpPr txBox="1">
            <a:spLocks/>
          </p:cNvSpPr>
          <p:nvPr/>
        </p:nvSpPr>
        <p:spPr>
          <a:xfrm>
            <a:off x="972247" y="1974050"/>
            <a:ext cx="5123753" cy="386516"/>
          </a:xfrm>
          <a:prstGeom prst="rect">
            <a:avLst/>
          </a:prstGeom>
          <a:noFill/>
        </p:spPr>
        <p:txBody>
          <a:bodyPr vert="horz" wrap="square" lIns="0" tIns="0" rIns="0" bIns="0" rtlCol="0">
            <a:spAutoFit/>
          </a:bodyPr>
          <a:lstStyle>
            <a:lvl1pPr marL="396079" indent="-216043" algn="l" defTabSz="914537" rtl="0" eaLnBrk="1" latinLnBrk="0" hangingPunct="1">
              <a:lnSpc>
                <a:spcPct val="110000"/>
              </a:lnSpc>
              <a:spcBef>
                <a:spcPts val="1000"/>
              </a:spcBef>
              <a:buFont typeface="Arial" panose="020B0604020202020204" pitchFamily="34" charset="0"/>
              <a:buChar char="•"/>
              <a:defRPr sz="2400" kern="1200">
                <a:solidFill>
                  <a:schemeClr val="tx2"/>
                </a:solidFill>
                <a:latin typeface="+mn-lt"/>
                <a:ea typeface="+mn-ea"/>
                <a:cs typeface="+mn-cs"/>
              </a:defRPr>
            </a:lvl1pPr>
            <a:lvl2pPr marL="576115" indent="-216043" algn="l" defTabSz="914537" rtl="0" eaLnBrk="1" latinLnBrk="0" hangingPunct="1">
              <a:lnSpc>
                <a:spcPct val="110000"/>
              </a:lnSpc>
              <a:spcBef>
                <a:spcPts val="500"/>
              </a:spcBef>
              <a:buFont typeface="Arial" panose="020B0604020202020204" pitchFamily="34" charset="0"/>
              <a:buChar char="•"/>
              <a:defRPr sz="1800" kern="1200">
                <a:solidFill>
                  <a:schemeClr val="tx2"/>
                </a:solidFill>
                <a:latin typeface="+mn-lt"/>
                <a:ea typeface="+mn-ea"/>
                <a:cs typeface="+mn-cs"/>
              </a:defRPr>
            </a:lvl2pPr>
            <a:lvl3pPr marL="756151" indent="-216043" algn="l" defTabSz="914537"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3pPr>
            <a:lvl4pPr marL="936187"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4pPr>
            <a:lvl5pPr marL="1116223"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977"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246"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514"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783"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36" marR="0" lvl="0" indent="0" algn="l" defTabSz="914537"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003C65"/>
                </a:solidFill>
                <a:effectLst/>
                <a:uLnTx/>
                <a:uFillTx/>
                <a:latin typeface="Calibri"/>
                <a:ea typeface="+mn-ea"/>
                <a:cs typeface="+mn-cs"/>
              </a:rPr>
              <a:t>Decomposition: V = 𝝯×A + 𝝯𝞅</a:t>
            </a:r>
          </a:p>
        </p:txBody>
      </p:sp>
      <p:cxnSp>
        <p:nvCxnSpPr>
          <p:cNvPr id="19" name="Straight Connector 18">
            <a:extLst>
              <a:ext uri="{FF2B5EF4-FFF2-40B4-BE49-F238E27FC236}">
                <a16:creationId xmlns:a16="http://schemas.microsoft.com/office/drawing/2014/main" id="{10D0FC6F-8006-4C42-A3E1-B2D73F2ACB34}"/>
              </a:ext>
            </a:extLst>
          </p:cNvPr>
          <p:cNvCxnSpPr/>
          <p:nvPr/>
        </p:nvCxnSpPr>
        <p:spPr>
          <a:xfrm>
            <a:off x="4408098" y="1974050"/>
            <a:ext cx="534838" cy="449973"/>
          </a:xfrm>
          <a:prstGeom prst="line">
            <a:avLst/>
          </a:prstGeom>
          <a:ln w="50800">
            <a:solidFill>
              <a:schemeClr val="tx2"/>
            </a:solidFill>
            <a:miter lim="800000"/>
            <a:headEnd type="none" w="sm" len="sm"/>
            <a:tailEnd type="none"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531B94A-1DF9-5343-A87A-BF6B3ED7A86B}"/>
              </a:ext>
            </a:extLst>
          </p:cNvPr>
          <p:cNvSpPr/>
          <p:nvPr/>
        </p:nvSpPr>
        <p:spPr>
          <a:xfrm>
            <a:off x="4482383" y="3428999"/>
            <a:ext cx="891874" cy="216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AU" sz="1799"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423315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F15FA-4CDB-2449-A195-9FF1A6C90037}"/>
              </a:ext>
            </a:extLst>
          </p:cNvPr>
          <p:cNvSpPr>
            <a:spLocks noGrp="1"/>
          </p:cNvSpPr>
          <p:nvPr>
            <p:ph type="title"/>
          </p:nvPr>
        </p:nvSpPr>
        <p:spPr/>
        <p:txBody>
          <a:bodyPr/>
          <a:lstStyle/>
          <a:p>
            <a:r>
              <a:rPr lang="en-AU" dirty="0"/>
              <a:t>Physics constrained auto-encoder</a:t>
            </a:r>
          </a:p>
        </p:txBody>
      </p:sp>
      <p:pic>
        <p:nvPicPr>
          <p:cNvPr id="6" name="Content Placeholder 5" descr="Diagram, schematic&#10;&#10;Description automatically generated">
            <a:extLst>
              <a:ext uri="{FF2B5EF4-FFF2-40B4-BE49-F238E27FC236}">
                <a16:creationId xmlns:a16="http://schemas.microsoft.com/office/drawing/2014/main" id="{8A4B7C2A-1628-6E4E-9AC5-6552A7CBA616}"/>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767899" y="2638386"/>
            <a:ext cx="8873790" cy="3802062"/>
          </a:xfrm>
        </p:spPr>
      </p:pic>
      <p:sp>
        <p:nvSpPr>
          <p:cNvPr id="4" name="Slide Number Placeholder 3">
            <a:extLst>
              <a:ext uri="{FF2B5EF4-FFF2-40B4-BE49-F238E27FC236}">
                <a16:creationId xmlns:a16="http://schemas.microsoft.com/office/drawing/2014/main" id="{84DCF4A8-4DCC-0D4F-8B3C-B95319C90241}"/>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003C65"/>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45</a:t>
            </a:fld>
            <a:endParaRPr kumimoji="0" lang="en-GB" sz="1200" b="0" i="0" u="none" strike="noStrike" kern="1200" cap="none" spc="0" normalizeH="0" baseline="0" noProof="0" dirty="0">
              <a:ln>
                <a:noFill/>
              </a:ln>
              <a:solidFill>
                <a:srgbClr val="003C65"/>
              </a:solidFill>
              <a:effectLst/>
              <a:uLnTx/>
              <a:uFillTx/>
              <a:latin typeface="Calibri"/>
              <a:ea typeface="+mn-ea"/>
              <a:cs typeface="+mn-cs"/>
            </a:endParaRPr>
          </a:p>
        </p:txBody>
      </p:sp>
      <p:sp>
        <p:nvSpPr>
          <p:cNvPr id="10" name="TextBox 9">
            <a:extLst>
              <a:ext uri="{FF2B5EF4-FFF2-40B4-BE49-F238E27FC236}">
                <a16:creationId xmlns:a16="http://schemas.microsoft.com/office/drawing/2014/main" id="{A33AFCD7-6760-BC49-9345-EBE451D5B323}"/>
              </a:ext>
            </a:extLst>
          </p:cNvPr>
          <p:cNvSpPr txBox="1"/>
          <p:nvPr/>
        </p:nvSpPr>
        <p:spPr>
          <a:xfrm>
            <a:off x="4482383" y="3493697"/>
            <a:ext cx="606256"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AU" sz="1799" b="0" i="0" u="none" strike="noStrike" kern="1200" cap="none" spc="0" normalizeH="0" baseline="0" noProof="0" dirty="0">
                <a:ln>
                  <a:noFill/>
                </a:ln>
                <a:solidFill>
                  <a:prstClr val="black"/>
                </a:solidFill>
                <a:effectLst/>
                <a:uLnTx/>
                <a:uFillTx/>
                <a:latin typeface="Calibri"/>
                <a:ea typeface="+mn-ea"/>
                <a:cs typeface="+mn-cs"/>
              </a:rPr>
              <a:t>CNN</a:t>
            </a:r>
          </a:p>
        </p:txBody>
      </p:sp>
      <p:sp>
        <p:nvSpPr>
          <p:cNvPr id="11" name="TextBox 10">
            <a:extLst>
              <a:ext uri="{FF2B5EF4-FFF2-40B4-BE49-F238E27FC236}">
                <a16:creationId xmlns:a16="http://schemas.microsoft.com/office/drawing/2014/main" id="{43A6E927-AB9A-844E-AA57-E7FA6A291DEB}"/>
              </a:ext>
            </a:extLst>
          </p:cNvPr>
          <p:cNvSpPr txBox="1"/>
          <p:nvPr/>
        </p:nvSpPr>
        <p:spPr>
          <a:xfrm>
            <a:off x="5672828" y="3493697"/>
            <a:ext cx="606256"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AU" sz="1799" b="0" i="0" u="none" strike="noStrike" kern="1200" cap="none" spc="0" normalizeH="0" baseline="0" noProof="0" dirty="0">
                <a:ln>
                  <a:noFill/>
                </a:ln>
                <a:solidFill>
                  <a:prstClr val="black"/>
                </a:solidFill>
                <a:effectLst/>
                <a:uLnTx/>
                <a:uFillTx/>
                <a:latin typeface="Calibri"/>
                <a:ea typeface="+mn-ea"/>
                <a:cs typeface="+mn-cs"/>
              </a:rPr>
              <a:t>CNN</a:t>
            </a:r>
          </a:p>
        </p:txBody>
      </p:sp>
      <p:sp>
        <p:nvSpPr>
          <p:cNvPr id="14" name="Rectangle 13">
            <a:extLst>
              <a:ext uri="{FF2B5EF4-FFF2-40B4-BE49-F238E27FC236}">
                <a16:creationId xmlns:a16="http://schemas.microsoft.com/office/drawing/2014/main" id="{400B5CAD-9F9D-D14B-B0FC-3EB193712742}"/>
              </a:ext>
            </a:extLst>
          </p:cNvPr>
          <p:cNvSpPr/>
          <p:nvPr/>
        </p:nvSpPr>
        <p:spPr>
          <a:xfrm>
            <a:off x="1250351" y="2726999"/>
            <a:ext cx="7531340" cy="1041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AU" sz="1799"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2BC45861-F355-B742-965A-24849C680553}"/>
              </a:ext>
            </a:extLst>
          </p:cNvPr>
          <p:cNvSpPr/>
          <p:nvPr/>
        </p:nvSpPr>
        <p:spPr>
          <a:xfrm>
            <a:off x="1800290" y="5589233"/>
            <a:ext cx="6593211" cy="1041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AU" sz="1799" b="0" i="0" u="none" strike="noStrike" kern="1200" cap="none" spc="0" normalizeH="0" baseline="0" noProof="0">
              <a:ln>
                <a:noFill/>
              </a:ln>
              <a:solidFill>
                <a:prstClr val="white"/>
              </a:solidFill>
              <a:effectLst/>
              <a:uLnTx/>
              <a:uFillTx/>
              <a:latin typeface="Calibri"/>
              <a:ea typeface="+mn-ea"/>
              <a:cs typeface="+mn-cs"/>
            </a:endParaRPr>
          </a:p>
        </p:txBody>
      </p:sp>
      <p:sp>
        <p:nvSpPr>
          <p:cNvPr id="12" name="Content Placeholder 4">
            <a:extLst>
              <a:ext uri="{FF2B5EF4-FFF2-40B4-BE49-F238E27FC236}">
                <a16:creationId xmlns:a16="http://schemas.microsoft.com/office/drawing/2014/main" id="{E66D5834-FD8D-644B-9AF2-AC6C65537327}"/>
              </a:ext>
            </a:extLst>
          </p:cNvPr>
          <p:cNvSpPr txBox="1">
            <a:spLocks/>
          </p:cNvSpPr>
          <p:nvPr/>
        </p:nvSpPr>
        <p:spPr>
          <a:xfrm>
            <a:off x="972247" y="1974050"/>
            <a:ext cx="5123753" cy="386516"/>
          </a:xfrm>
          <a:prstGeom prst="rect">
            <a:avLst/>
          </a:prstGeom>
          <a:noFill/>
        </p:spPr>
        <p:txBody>
          <a:bodyPr vert="horz" wrap="square" lIns="0" tIns="0" rIns="0" bIns="0" rtlCol="0">
            <a:spAutoFit/>
          </a:bodyPr>
          <a:lstStyle>
            <a:lvl1pPr marL="396079" indent="-216043" algn="l" defTabSz="914537" rtl="0" eaLnBrk="1" latinLnBrk="0" hangingPunct="1">
              <a:lnSpc>
                <a:spcPct val="110000"/>
              </a:lnSpc>
              <a:spcBef>
                <a:spcPts val="1000"/>
              </a:spcBef>
              <a:buFont typeface="Arial" panose="020B0604020202020204" pitchFamily="34" charset="0"/>
              <a:buChar char="•"/>
              <a:defRPr sz="2400" kern="1200">
                <a:solidFill>
                  <a:schemeClr val="tx2"/>
                </a:solidFill>
                <a:latin typeface="+mn-lt"/>
                <a:ea typeface="+mn-ea"/>
                <a:cs typeface="+mn-cs"/>
              </a:defRPr>
            </a:lvl1pPr>
            <a:lvl2pPr marL="576115" indent="-216043" algn="l" defTabSz="914537" rtl="0" eaLnBrk="1" latinLnBrk="0" hangingPunct="1">
              <a:lnSpc>
                <a:spcPct val="110000"/>
              </a:lnSpc>
              <a:spcBef>
                <a:spcPts val="500"/>
              </a:spcBef>
              <a:buFont typeface="Arial" panose="020B0604020202020204" pitchFamily="34" charset="0"/>
              <a:buChar char="•"/>
              <a:defRPr sz="1800" kern="1200">
                <a:solidFill>
                  <a:schemeClr val="tx2"/>
                </a:solidFill>
                <a:latin typeface="+mn-lt"/>
                <a:ea typeface="+mn-ea"/>
                <a:cs typeface="+mn-cs"/>
              </a:defRPr>
            </a:lvl2pPr>
            <a:lvl3pPr marL="756151" indent="-216043" algn="l" defTabSz="914537"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3pPr>
            <a:lvl4pPr marL="936187"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4pPr>
            <a:lvl5pPr marL="1116223"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977"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246"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514"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783"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36" marR="0" lvl="0" indent="0" algn="l" defTabSz="914537"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003C65"/>
                </a:solidFill>
                <a:effectLst/>
                <a:uLnTx/>
                <a:uFillTx/>
                <a:latin typeface="Calibri"/>
                <a:ea typeface="+mn-ea"/>
                <a:cs typeface="+mn-cs"/>
              </a:rPr>
              <a:t>Decomposition: V = 𝝯×A + 𝝯𝞅</a:t>
            </a:r>
          </a:p>
        </p:txBody>
      </p:sp>
      <p:cxnSp>
        <p:nvCxnSpPr>
          <p:cNvPr id="19" name="Straight Connector 18">
            <a:extLst>
              <a:ext uri="{FF2B5EF4-FFF2-40B4-BE49-F238E27FC236}">
                <a16:creationId xmlns:a16="http://schemas.microsoft.com/office/drawing/2014/main" id="{10D0FC6F-8006-4C42-A3E1-B2D73F2ACB34}"/>
              </a:ext>
            </a:extLst>
          </p:cNvPr>
          <p:cNvCxnSpPr/>
          <p:nvPr/>
        </p:nvCxnSpPr>
        <p:spPr>
          <a:xfrm>
            <a:off x="4408098" y="1974050"/>
            <a:ext cx="534838" cy="449973"/>
          </a:xfrm>
          <a:prstGeom prst="line">
            <a:avLst/>
          </a:prstGeom>
          <a:ln w="50800">
            <a:solidFill>
              <a:schemeClr val="tx2"/>
            </a:solidFill>
            <a:miter lim="800000"/>
            <a:headEnd type="none" w="sm" len="sm"/>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906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histogram&#10;&#10;Description automatically generated">
            <a:extLst>
              <a:ext uri="{FF2B5EF4-FFF2-40B4-BE49-F238E27FC236}">
                <a16:creationId xmlns:a16="http://schemas.microsoft.com/office/drawing/2014/main" id="{F117E287-380F-4247-A18A-85C48AF7FAA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54093" y="2700338"/>
            <a:ext cx="4120997" cy="3420428"/>
          </a:xfrm>
          <a:prstGeom prst="rect">
            <a:avLst/>
          </a:prstGeom>
          <a:noFill/>
        </p:spPr>
      </p:pic>
      <p:pic>
        <p:nvPicPr>
          <p:cNvPr id="6" name="Content Placeholder 5" descr="Chart, line chart&#10;&#10;Description automatically generated">
            <a:extLst>
              <a:ext uri="{FF2B5EF4-FFF2-40B4-BE49-F238E27FC236}">
                <a16:creationId xmlns:a16="http://schemas.microsoft.com/office/drawing/2014/main" id="{3C42E785-6FC1-3F42-8F0E-DCCCD586B1A5}"/>
              </a:ext>
            </a:extLst>
          </p:cNvPr>
          <p:cNvPicPr>
            <a:picLocks noGrp="1" noChangeAspect="1"/>
          </p:cNvPicPr>
          <p:nvPr>
            <p:ph sz="half" idx="2"/>
          </p:nvPr>
        </p:nvPicPr>
        <p:blipFill>
          <a:blip r:embed="rId4">
            <a:extLst>
              <a:ext uri="{28A0092B-C50C-407E-A947-70E740481C1C}">
                <a14:useLocalDpi xmlns:a14="http://schemas.microsoft.com/office/drawing/2010/main"/>
              </a:ext>
            </a:extLst>
          </a:blip>
          <a:stretch>
            <a:fillRect/>
          </a:stretch>
        </p:blipFill>
        <p:spPr>
          <a:xfrm>
            <a:off x="5690603" y="2700338"/>
            <a:ext cx="4209757" cy="3420428"/>
          </a:xfrm>
          <a:noFill/>
        </p:spPr>
      </p:pic>
      <p:sp>
        <p:nvSpPr>
          <p:cNvPr id="4" name="Slide Number Placeholder 3">
            <a:extLst>
              <a:ext uri="{FF2B5EF4-FFF2-40B4-BE49-F238E27FC236}">
                <a16:creationId xmlns:a16="http://schemas.microsoft.com/office/drawing/2014/main" id="{59AAF538-A197-0440-B2D0-67732949045E}"/>
              </a:ext>
            </a:extLst>
          </p:cNvPr>
          <p:cNvSpPr>
            <a:spLocks noGrp="1"/>
          </p:cNvSpPr>
          <p:nvPr>
            <p:ph type="sldNum" sz="quarter" idx="12"/>
          </p:nvPr>
        </p:nvSpPr>
        <p:spPr>
          <a:xfrm>
            <a:off x="459087" y="6255782"/>
            <a:ext cx="308812" cy="184666"/>
          </a:xfrm>
        </p:spPr>
        <p:txBody>
          <a:bodyPr anchor="ctr">
            <a:normAutofit/>
          </a:bodyPr>
          <a:lstStyle/>
          <a:p>
            <a:pPr marL="0" marR="0" lvl="0" indent="0" algn="l" defTabSz="914263" rtl="0" eaLnBrk="1" fontAlgn="auto" latinLnBrk="0" hangingPunct="1">
              <a:lnSpc>
                <a:spcPct val="100000"/>
              </a:lnSpc>
              <a:spcBef>
                <a:spcPts val="0"/>
              </a:spcBef>
              <a:spcAft>
                <a:spcPts val="600"/>
              </a:spcAft>
              <a:buClrTx/>
              <a:buSzTx/>
              <a:buFontTx/>
              <a:buNone/>
              <a:tabLst/>
              <a:defRPr/>
            </a:pPr>
            <a:fld id="{5751DFAA-887F-4071-8EAD-E8CA316FCF06}" type="slidenum">
              <a:rPr kumimoji="0" lang="en-GB" sz="1200" b="0" i="0" u="none" strike="noStrike" kern="1200" cap="none" spc="0" normalizeH="0" baseline="0" noProof="0" smtClean="0">
                <a:ln>
                  <a:noFill/>
                </a:ln>
                <a:solidFill>
                  <a:srgbClr val="003C65"/>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600"/>
                </a:spcAft>
                <a:buClrTx/>
                <a:buSzTx/>
                <a:buFontTx/>
                <a:buNone/>
                <a:tabLst/>
                <a:defRPr/>
              </a:pPr>
              <a:t>46</a:t>
            </a:fld>
            <a:endParaRPr kumimoji="0" lang="en-GB" sz="1200" b="0" i="0" u="none" strike="noStrike" kern="1200" cap="none" spc="0" normalizeH="0" baseline="0" noProof="0">
              <a:ln>
                <a:noFill/>
              </a:ln>
              <a:solidFill>
                <a:srgbClr val="003C65"/>
              </a:solidFill>
              <a:effectLst/>
              <a:uLnTx/>
              <a:uFillTx/>
              <a:latin typeface="Calibri"/>
              <a:ea typeface="+mn-ea"/>
              <a:cs typeface="+mn-cs"/>
            </a:endParaRPr>
          </a:p>
        </p:txBody>
      </p:sp>
      <p:sp>
        <p:nvSpPr>
          <p:cNvPr id="2" name="Title 1">
            <a:extLst>
              <a:ext uri="{FF2B5EF4-FFF2-40B4-BE49-F238E27FC236}">
                <a16:creationId xmlns:a16="http://schemas.microsoft.com/office/drawing/2014/main" id="{30931691-98F1-6F4E-9B49-E78BAD4B9E9F}"/>
              </a:ext>
            </a:extLst>
          </p:cNvPr>
          <p:cNvSpPr>
            <a:spLocks noGrp="1"/>
          </p:cNvSpPr>
          <p:nvPr>
            <p:ph type="title"/>
          </p:nvPr>
        </p:nvSpPr>
        <p:spPr>
          <a:xfrm>
            <a:off x="954182" y="887946"/>
            <a:ext cx="9001711" cy="926662"/>
          </a:xfrm>
        </p:spPr>
        <p:txBody>
          <a:bodyPr anchor="ctr">
            <a:normAutofit/>
          </a:bodyPr>
          <a:lstStyle/>
          <a:p>
            <a:r>
              <a:rPr lang="en-AU" dirty="0"/>
              <a:t>Performance                      vs</a:t>
            </a:r>
          </a:p>
        </p:txBody>
      </p:sp>
      <p:pic>
        <p:nvPicPr>
          <p:cNvPr id="9" name="Content Placeholder 5" descr="Diagram, schematic&#10;&#10;Description automatically generated">
            <a:extLst>
              <a:ext uri="{FF2B5EF4-FFF2-40B4-BE49-F238E27FC236}">
                <a16:creationId xmlns:a16="http://schemas.microsoft.com/office/drawing/2014/main" id="{CF30CFA1-FFC6-244F-BA6D-2FE86BD3F83B}"/>
              </a:ext>
            </a:extLst>
          </p:cNvPr>
          <p:cNvPicPr>
            <a:picLocks noGrp="1" noChangeAspect="1"/>
          </p:cNvPicPr>
          <p:nvPr>
            <p:ph idx="1"/>
          </p:nvPr>
        </p:nvPicPr>
        <p:blipFill>
          <a:blip r:embed="rId5">
            <a:extLst>
              <a:ext uri="{28A0092B-C50C-407E-A947-70E740481C1C}">
                <a14:useLocalDpi xmlns:a14="http://schemas.microsoft.com/office/drawing/2010/main"/>
              </a:ext>
            </a:extLst>
          </a:blip>
          <a:stretch>
            <a:fillRect/>
          </a:stretch>
        </p:blipFill>
        <p:spPr>
          <a:xfrm>
            <a:off x="6999599" y="705217"/>
            <a:ext cx="2415248" cy="1034837"/>
          </a:xfrm>
        </p:spPr>
      </p:pic>
      <p:pic>
        <p:nvPicPr>
          <p:cNvPr id="10" name="Content Placeholder 6" descr="Diagram&#10;&#10;Description automatically generated">
            <a:extLst>
              <a:ext uri="{FF2B5EF4-FFF2-40B4-BE49-F238E27FC236}">
                <a16:creationId xmlns:a16="http://schemas.microsoft.com/office/drawing/2014/main" id="{4C8E7027-0FE6-CF44-88F9-607B41046848}"/>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4089070" y="936563"/>
            <a:ext cx="2343272" cy="572147"/>
          </a:xfrm>
          <a:prstGeom prst="rect">
            <a:avLst/>
          </a:prstGeom>
        </p:spPr>
      </p:pic>
    </p:spTree>
    <p:extLst>
      <p:ext uri="{BB962C8B-B14F-4D97-AF65-F5344CB8AC3E}">
        <p14:creationId xmlns:p14="http://schemas.microsoft.com/office/powerpoint/2010/main" val="418986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Earth from space">
            <a:extLst>
              <a:ext uri="{FF2B5EF4-FFF2-40B4-BE49-F238E27FC236}">
                <a16:creationId xmlns:a16="http://schemas.microsoft.com/office/drawing/2014/main" id="{4DB116C6-11CB-F7E9-3053-513F77D328B9}"/>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20085" r="20085"/>
          <a:stretch/>
        </p:blipFill>
        <p:spPr/>
      </p:pic>
      <p:sp>
        <p:nvSpPr>
          <p:cNvPr id="3" name="Title 2">
            <a:extLst>
              <a:ext uri="{FF2B5EF4-FFF2-40B4-BE49-F238E27FC236}">
                <a16:creationId xmlns:a16="http://schemas.microsoft.com/office/drawing/2014/main" id="{A6EC8E2D-43E7-6C88-5B48-913610CA0C52}"/>
              </a:ext>
            </a:extLst>
          </p:cNvPr>
          <p:cNvSpPr>
            <a:spLocks noGrp="1"/>
          </p:cNvSpPr>
          <p:nvPr>
            <p:ph type="title"/>
          </p:nvPr>
        </p:nvSpPr>
        <p:spPr>
          <a:xfrm>
            <a:off x="720090" y="2668404"/>
            <a:ext cx="4941548" cy="1051168"/>
          </a:xfrm>
        </p:spPr>
        <p:txBody>
          <a:bodyPr/>
          <a:lstStyle/>
          <a:p>
            <a:r>
              <a:rPr lang="en-NO" dirty="0"/>
              <a:t>What are some conserved quantities?</a:t>
            </a:r>
          </a:p>
        </p:txBody>
      </p:sp>
      <p:sp>
        <p:nvSpPr>
          <p:cNvPr id="13" name="Text Placeholder 12">
            <a:extLst>
              <a:ext uri="{FF2B5EF4-FFF2-40B4-BE49-F238E27FC236}">
                <a16:creationId xmlns:a16="http://schemas.microsoft.com/office/drawing/2014/main" id="{4BFE1AC5-6683-9321-C88D-CC207C5C772F}"/>
              </a:ext>
            </a:extLst>
          </p:cNvPr>
          <p:cNvSpPr>
            <a:spLocks noGrp="1"/>
          </p:cNvSpPr>
          <p:nvPr>
            <p:ph type="body" sz="quarter" idx="17"/>
          </p:nvPr>
        </p:nvSpPr>
        <p:spPr/>
        <p:txBody>
          <a:bodyPr/>
          <a:lstStyle/>
          <a:p>
            <a:endParaRPr lang="en-NO"/>
          </a:p>
        </p:txBody>
      </p:sp>
      <p:sp>
        <p:nvSpPr>
          <p:cNvPr id="7" name="TextBox 6">
            <a:extLst>
              <a:ext uri="{FF2B5EF4-FFF2-40B4-BE49-F238E27FC236}">
                <a16:creationId xmlns:a16="http://schemas.microsoft.com/office/drawing/2014/main" id="{75C2A85B-DF2F-8ED6-C9A3-44B8E1012799}"/>
              </a:ext>
            </a:extLst>
          </p:cNvPr>
          <p:cNvSpPr txBox="1"/>
          <p:nvPr/>
        </p:nvSpPr>
        <p:spPr>
          <a:xfrm>
            <a:off x="11770090" y="5440105"/>
            <a:ext cx="433132" cy="584775"/>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NO" sz="3200" b="1" i="0" u="none" strike="noStrike" kern="1200" cap="none" spc="0" normalizeH="0" baseline="0" noProof="0" dirty="0">
                <a:ln>
                  <a:noFill/>
                </a:ln>
                <a:solidFill>
                  <a:prstClr val="black"/>
                </a:solidFill>
                <a:effectLst/>
                <a:uLnTx/>
                <a:uFillTx/>
                <a:latin typeface="Calibri"/>
                <a:ea typeface="+mn-ea"/>
                <a:cs typeface="+mn-cs"/>
              </a:rPr>
              <a:t>A</a:t>
            </a:r>
          </a:p>
        </p:txBody>
      </p:sp>
      <p:sp>
        <p:nvSpPr>
          <p:cNvPr id="8" name="TextBox 7">
            <a:extLst>
              <a:ext uri="{FF2B5EF4-FFF2-40B4-BE49-F238E27FC236}">
                <a16:creationId xmlns:a16="http://schemas.microsoft.com/office/drawing/2014/main" id="{3FC4E7E5-0947-AC60-C44E-26AF458A7AE7}"/>
              </a:ext>
            </a:extLst>
          </p:cNvPr>
          <p:cNvSpPr txBox="1"/>
          <p:nvPr/>
        </p:nvSpPr>
        <p:spPr>
          <a:xfrm>
            <a:off x="5661638" y="5723794"/>
            <a:ext cx="407484" cy="584775"/>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NO" sz="3200" b="0" i="0" u="none" strike="noStrike" kern="1200" cap="none" spc="0" normalizeH="0" baseline="0" noProof="0" dirty="0">
                <a:ln>
                  <a:noFill/>
                </a:ln>
                <a:solidFill>
                  <a:prstClr val="black"/>
                </a:solidFill>
                <a:effectLst/>
                <a:uLnTx/>
                <a:uFillTx/>
                <a:latin typeface="Calibri"/>
                <a:ea typeface="+mn-ea"/>
                <a:cs typeface="+mn-cs"/>
              </a:rPr>
              <a:t>B</a:t>
            </a:r>
          </a:p>
        </p:txBody>
      </p:sp>
    </p:spTree>
    <p:extLst>
      <p:ext uri="{BB962C8B-B14F-4D97-AF65-F5344CB8AC3E}">
        <p14:creationId xmlns:p14="http://schemas.microsoft.com/office/powerpoint/2010/main" val="13079080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9F646A-CE07-E6E2-F3E8-430A5267A9D3}"/>
              </a:ext>
            </a:extLst>
          </p:cNvPr>
          <p:cNvSpPr>
            <a:spLocks noGrp="1"/>
          </p:cNvSpPr>
          <p:nvPr>
            <p:ph type="title"/>
          </p:nvPr>
        </p:nvSpPr>
        <p:spPr/>
        <p:txBody>
          <a:bodyPr/>
          <a:lstStyle/>
          <a:p>
            <a:r>
              <a:rPr lang="en-NO" dirty="0"/>
              <a:t>The mass-spring system in outer space</a:t>
            </a:r>
          </a:p>
        </p:txBody>
      </p:sp>
      <p:sp>
        <p:nvSpPr>
          <p:cNvPr id="13" name="Content Placeholder 12">
            <a:extLst>
              <a:ext uri="{FF2B5EF4-FFF2-40B4-BE49-F238E27FC236}">
                <a16:creationId xmlns:a16="http://schemas.microsoft.com/office/drawing/2014/main" id="{0F4A5FDB-387C-60D0-42CD-3B2C703498DE}"/>
              </a:ext>
            </a:extLst>
          </p:cNvPr>
          <p:cNvSpPr>
            <a:spLocks noGrp="1"/>
          </p:cNvSpPr>
          <p:nvPr>
            <p:ph idx="1"/>
          </p:nvPr>
        </p:nvSpPr>
        <p:spPr/>
        <p:txBody>
          <a:bodyPr/>
          <a:lstStyle/>
          <a:p>
            <a:pPr marL="0" indent="0">
              <a:buNone/>
            </a:pPr>
            <a:r>
              <a:rPr lang="en-GB" b="0" i="0" dirty="0">
                <a:solidFill>
                  <a:schemeClr val="tx2"/>
                </a:solidFill>
                <a:effectLst/>
                <a:latin typeface="Söhne"/>
              </a:rPr>
              <a:t>Ball attached to spring. </a:t>
            </a:r>
            <a:r>
              <a:rPr lang="en-GB" dirty="0">
                <a:solidFill>
                  <a:schemeClr val="tx2"/>
                </a:solidFill>
                <a:latin typeface="Söhne"/>
              </a:rPr>
              <a:t>Disregard gravity, friction and all other annoying facts. </a:t>
            </a:r>
            <a:endParaRPr lang="en-GB" b="0" i="0" dirty="0">
              <a:solidFill>
                <a:schemeClr val="tx2"/>
              </a:solidFill>
              <a:effectLst/>
              <a:latin typeface="Söhne"/>
            </a:endParaRPr>
          </a:p>
          <a:p>
            <a:pPr marL="0" indent="0">
              <a:buNone/>
            </a:pPr>
            <a:endParaRPr lang="en-GB" dirty="0">
              <a:solidFill>
                <a:schemeClr val="tx2"/>
              </a:solidFill>
              <a:latin typeface="Söhne"/>
            </a:endParaRP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7B9E08F-18B7-4EBB-4409-4F6865CACF64}"/>
                  </a:ext>
                </a:extLst>
              </p:cNvPr>
              <p:cNvSpPr>
                <a:spLocks noGrp="1"/>
              </p:cNvSpPr>
              <p:nvPr>
                <p:ph idx="14"/>
              </p:nvPr>
            </p:nvSpPr>
            <p:spPr>
              <a:xfrm>
                <a:off x="758189" y="3343271"/>
                <a:ext cx="5149125" cy="1741506"/>
              </a:xfrm>
            </p:spPr>
            <p:txBody>
              <a:bodyPr>
                <a:normAutofit fontScale="775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en-AU" b="0"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𝐹</m:t>
                          </m:r>
                        </m:e>
                        <m:sub>
                          <m:r>
                            <a:rPr lang="en-AU" b="0" i="1" smtClean="0">
                              <a:latin typeface="Cambria Math" panose="02040503050406030204" pitchFamily="18" charset="0"/>
                              <a:ea typeface="Cambria Math" panose="02040503050406030204" pitchFamily="18" charset="0"/>
                            </a:rPr>
                            <m:t>𝑠𝑝𝑟𝑖𝑛𝑔</m:t>
                          </m:r>
                        </m:sub>
                      </m:sSub>
                      <m:r>
                        <a:rPr lang="en-AU"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𝐷</m:t>
                      </m:r>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𝑥</m:t>
                      </m:r>
                      <m:r>
                        <a:rPr lang="en-AU" b="0" i="1" smtClean="0">
                          <a:latin typeface="Cambria Math" panose="02040503050406030204" pitchFamily="18" charset="0"/>
                          <a:ea typeface="Cambria Math" panose="02040503050406030204" pitchFamily="18" charset="0"/>
                        </a:rPr>
                        <m:t>−</m:t>
                      </m:r>
                      <m:sSub>
                        <m:sSubPr>
                          <m:ctrlPr>
                            <a:rPr lang="en-AU" b="0"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𝑥</m:t>
                          </m:r>
                        </m:e>
                        <m:sub>
                          <m:r>
                            <a:rPr lang="en-AU" b="0" i="1" smtClean="0">
                              <a:latin typeface="Cambria Math" panose="02040503050406030204" pitchFamily="18" charset="0"/>
                              <a:ea typeface="Cambria Math" panose="02040503050406030204" pitchFamily="18" charset="0"/>
                            </a:rPr>
                            <m:t>0</m:t>
                          </m:r>
                        </m:sub>
                      </m:sSub>
                      <m:r>
                        <a:rPr lang="en-AU" b="0" i="1" smtClean="0">
                          <a:latin typeface="Cambria Math" panose="02040503050406030204" pitchFamily="18" charset="0"/>
                          <a:ea typeface="Cambria Math" panose="02040503050406030204" pitchFamily="18" charset="0"/>
                        </a:rPr>
                        <m:t>)</m:t>
                      </m:r>
                    </m:oMath>
                  </m:oMathPara>
                </a14:m>
                <a:endParaRPr lang="en-AU" dirty="0">
                  <a:latin typeface="+mn-lt"/>
                </a:endParaRPr>
              </a:p>
              <a:p>
                <a:pPr marL="0" indent="0">
                  <a:buNone/>
                </a:pPr>
                <a:endParaRPr lang="en-AU" dirty="0">
                  <a:latin typeface="+mn-lt"/>
                </a:endParaRPr>
              </a:p>
              <a:p>
                <a:pPr marL="0" indent="0">
                  <a:buNone/>
                </a:pPr>
                <a14:m>
                  <m:oMathPara xmlns:m="http://schemas.openxmlformats.org/officeDocument/2006/math">
                    <m:oMathParaPr>
                      <m:jc m:val="centerGroup"/>
                    </m:oMathParaPr>
                    <m:oMath xmlns:m="http://schemas.openxmlformats.org/officeDocument/2006/math">
                      <m:sSub>
                        <m:sSubPr>
                          <m:ctrlPr>
                            <a:rPr lang="en-AU" b="0"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𝐹</m:t>
                          </m:r>
                        </m:e>
                        <m:sub>
                          <m:r>
                            <a:rPr lang="en-AU" b="0" i="1" smtClean="0">
                              <a:latin typeface="Cambria Math" panose="02040503050406030204" pitchFamily="18" charset="0"/>
                              <a:ea typeface="Cambria Math" panose="02040503050406030204" pitchFamily="18" charset="0"/>
                            </a:rPr>
                            <m:t>𝑚𝑜𝑣𝑒𝑚𝑒𝑛𝑡</m:t>
                          </m:r>
                        </m:sub>
                      </m:sSub>
                      <m:r>
                        <a:rPr lang="en-AU"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𝑚𝑎</m:t>
                      </m:r>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𝑚</m:t>
                      </m:r>
                      <m:acc>
                        <m:accPr>
                          <m:chr m:val="̈"/>
                          <m:ctrlPr>
                            <a:rPr lang="en-AU" b="0" i="1" smtClean="0">
                              <a:latin typeface="Cambria Math" panose="02040503050406030204" pitchFamily="18" charset="0"/>
                              <a:ea typeface="Cambria Math" panose="02040503050406030204" pitchFamily="18" charset="0"/>
                            </a:rPr>
                          </m:ctrlPr>
                        </m:accPr>
                        <m:e>
                          <m:r>
                            <a:rPr lang="en-AU" b="0" i="1" smtClean="0">
                              <a:latin typeface="Cambria Math" panose="02040503050406030204" pitchFamily="18" charset="0"/>
                              <a:ea typeface="Cambria Math" panose="02040503050406030204" pitchFamily="18" charset="0"/>
                            </a:rPr>
                            <m:t>𝑥</m:t>
                          </m:r>
                        </m:e>
                      </m:acc>
                    </m:oMath>
                  </m:oMathPara>
                </a14:m>
                <a:endParaRPr lang="en-AU" b="0" dirty="0">
                  <a:latin typeface="+mn-lt"/>
                  <a:ea typeface="Cambria Math" panose="02040503050406030204" pitchFamily="18" charset="0"/>
                </a:endParaRPr>
              </a:p>
              <a:p>
                <a:pPr marL="0" indent="0">
                  <a:buNone/>
                </a:pPr>
                <a:endParaRPr lang="en-AU" b="0" dirty="0">
                  <a:latin typeface="+mn-lt"/>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Cambria Math" panose="02040503050406030204" pitchFamily="18" charset="0"/>
                        </a:rPr>
                        <m:t>⇒</m:t>
                      </m:r>
                      <m:acc>
                        <m:accPr>
                          <m:chr m:val="̈"/>
                          <m:ctrlPr>
                            <a:rPr lang="en-AU" b="0" i="1" smtClean="0">
                              <a:latin typeface="Cambria Math" panose="02040503050406030204" pitchFamily="18" charset="0"/>
                              <a:ea typeface="Cambria Math" panose="02040503050406030204" pitchFamily="18" charset="0"/>
                            </a:rPr>
                          </m:ctrlPr>
                        </m:accPr>
                        <m:e>
                          <m:r>
                            <a:rPr lang="en-AU" b="0" i="1" smtClean="0">
                              <a:latin typeface="Cambria Math" panose="02040503050406030204" pitchFamily="18" charset="0"/>
                              <a:ea typeface="Cambria Math" panose="02040503050406030204" pitchFamily="18" charset="0"/>
                            </a:rPr>
                            <m:t>𝑥</m:t>
                          </m:r>
                        </m:e>
                      </m:acc>
                      <m:r>
                        <a:rPr lang="en-AU" i="1">
                          <a:latin typeface="Cambria Math" panose="02040503050406030204" pitchFamily="18" charset="0"/>
                          <a:ea typeface="Cambria Math" panose="02040503050406030204" pitchFamily="18" charset="0"/>
                        </a:rPr>
                        <m:t>=−</m:t>
                      </m:r>
                      <m:f>
                        <m:fPr>
                          <m:ctrlPr>
                            <a:rPr lang="en-AU" i="1">
                              <a:latin typeface="Cambria Math" panose="02040503050406030204" pitchFamily="18" charset="0"/>
                              <a:ea typeface="Cambria Math" panose="02040503050406030204" pitchFamily="18" charset="0"/>
                            </a:rPr>
                          </m:ctrlPr>
                        </m:fPr>
                        <m:num>
                          <m:r>
                            <a:rPr lang="en-AU" i="1">
                              <a:latin typeface="Cambria Math" panose="02040503050406030204" pitchFamily="18" charset="0"/>
                              <a:ea typeface="Cambria Math" panose="02040503050406030204" pitchFamily="18" charset="0"/>
                            </a:rPr>
                            <m:t>𝐷</m:t>
                          </m:r>
                        </m:num>
                        <m:den>
                          <m:r>
                            <a:rPr lang="en-AU" i="1">
                              <a:latin typeface="Cambria Math" panose="02040503050406030204" pitchFamily="18" charset="0"/>
                              <a:ea typeface="Cambria Math" panose="02040503050406030204" pitchFamily="18" charset="0"/>
                            </a:rPr>
                            <m:t>𝑚</m:t>
                          </m:r>
                        </m:den>
                      </m:f>
                      <m:r>
                        <a:rPr lang="en-AU" b="0" i="1" smtClean="0">
                          <a:latin typeface="Cambria Math" panose="02040503050406030204" pitchFamily="18" charset="0"/>
                          <a:ea typeface="Cambria Math" panose="02040503050406030204" pitchFamily="18" charset="0"/>
                        </a:rPr>
                        <m:t>𝑥</m:t>
                      </m:r>
                    </m:oMath>
                  </m:oMathPara>
                </a14:m>
                <a:endParaRPr lang="en-AU" b="0" dirty="0">
                  <a:latin typeface="+mn-lt"/>
                  <a:ea typeface="Cambria Math" panose="02040503050406030204" pitchFamily="18" charset="0"/>
                </a:endParaRPr>
              </a:p>
              <a:p>
                <a:pPr marL="0" indent="0">
                  <a:buNone/>
                </a:pPr>
                <a:endParaRPr lang="en-AU" dirty="0">
                  <a:latin typeface="+mn-lt"/>
                </a:endParaRPr>
              </a:p>
            </p:txBody>
          </p:sp>
        </mc:Choice>
        <mc:Fallback xmlns="">
          <p:sp>
            <p:nvSpPr>
              <p:cNvPr id="4" name="Text Placeholder 3">
                <a:extLst>
                  <a:ext uri="{FF2B5EF4-FFF2-40B4-BE49-F238E27FC236}">
                    <a16:creationId xmlns:a16="http://schemas.microsoft.com/office/drawing/2014/main" id="{27B9E08F-18B7-4EBB-4409-4F6865CACF64}"/>
                  </a:ext>
                </a:extLst>
              </p:cNvPr>
              <p:cNvSpPr>
                <a:spLocks noGrp="1" noRot="1" noChangeAspect="1" noMove="1" noResize="1" noEditPoints="1" noAdjustHandles="1" noChangeArrowheads="1" noChangeShapeType="1" noTextEdit="1"/>
              </p:cNvSpPr>
              <p:nvPr>
                <p:ph idx="14"/>
              </p:nvPr>
            </p:nvSpPr>
            <p:spPr>
              <a:xfrm>
                <a:off x="758189" y="3343271"/>
                <a:ext cx="5149125" cy="1741506"/>
              </a:xfrm>
              <a:blipFill>
                <a:blip r:embed="rId3"/>
                <a:stretch>
                  <a:fillRect t="-1449" b="-725"/>
                </a:stretch>
              </a:blipFill>
            </p:spPr>
            <p:txBody>
              <a:bodyPr/>
              <a:lstStyle/>
              <a:p>
                <a:r>
                  <a:rPr lang="en-NO">
                    <a:noFill/>
                  </a:rPr>
                  <a:t> </a:t>
                </a:r>
              </a:p>
            </p:txBody>
          </p:sp>
        </mc:Fallback>
      </mc:AlternateContent>
      <p:grpSp>
        <p:nvGrpSpPr>
          <p:cNvPr id="8" name="Group 7">
            <a:extLst>
              <a:ext uri="{FF2B5EF4-FFF2-40B4-BE49-F238E27FC236}">
                <a16:creationId xmlns:a16="http://schemas.microsoft.com/office/drawing/2014/main" id="{ADEDA78A-0640-C0BB-657F-D3696E4AE762}"/>
              </a:ext>
            </a:extLst>
          </p:cNvPr>
          <p:cNvGrpSpPr/>
          <p:nvPr/>
        </p:nvGrpSpPr>
        <p:grpSpPr>
          <a:xfrm rot="5400000">
            <a:off x="7041012" y="2259018"/>
            <a:ext cx="3788868" cy="3295650"/>
            <a:chOff x="5819306" y="2400300"/>
            <a:chExt cx="3788868" cy="3295650"/>
          </a:xfrm>
        </p:grpSpPr>
        <p:sp>
          <p:nvSpPr>
            <p:cNvPr id="9" name="Oval 8">
              <a:extLst>
                <a:ext uri="{FF2B5EF4-FFF2-40B4-BE49-F238E27FC236}">
                  <a16:creationId xmlns:a16="http://schemas.microsoft.com/office/drawing/2014/main" id="{18B85A85-1B4D-3F40-A052-F180815655B3}"/>
                </a:ext>
              </a:extLst>
            </p:cNvPr>
            <p:cNvSpPr/>
            <p:nvPr/>
          </p:nvSpPr>
          <p:spPr>
            <a:xfrm>
              <a:off x="8453931" y="3282501"/>
              <a:ext cx="1154243" cy="1165782"/>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dirty="0"/>
            </a:p>
          </p:txBody>
        </p:sp>
        <p:pic>
          <p:nvPicPr>
            <p:cNvPr id="10" name="Content Placeholder 19" descr="A black rectangle with white dots&#10;&#10;Description automatically generated">
              <a:extLst>
                <a:ext uri="{FF2B5EF4-FFF2-40B4-BE49-F238E27FC236}">
                  <a16:creationId xmlns:a16="http://schemas.microsoft.com/office/drawing/2014/main" id="{933B9C65-5D0F-A472-47C9-6874FF7CF3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322324" y="3282501"/>
              <a:ext cx="1292576" cy="1292576"/>
            </a:xfrm>
            <a:prstGeom prst="rect">
              <a:avLst/>
            </a:prstGeom>
          </p:spPr>
        </p:pic>
        <p:sp>
          <p:nvSpPr>
            <p:cNvPr id="11" name="Rectangle 10">
              <a:extLst>
                <a:ext uri="{FF2B5EF4-FFF2-40B4-BE49-F238E27FC236}">
                  <a16:creationId xmlns:a16="http://schemas.microsoft.com/office/drawing/2014/main" id="{B18F67B1-D9ED-BBC1-7191-688B619F6FA9}"/>
                </a:ext>
              </a:extLst>
            </p:cNvPr>
            <p:cNvSpPr/>
            <p:nvPr/>
          </p:nvSpPr>
          <p:spPr>
            <a:xfrm>
              <a:off x="5819306" y="2400300"/>
              <a:ext cx="552450" cy="329565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2" name="Content Placeholder 19" descr="A black rectangle with white dots&#10;&#10;Description automatically generated">
              <a:extLst>
                <a:ext uri="{FF2B5EF4-FFF2-40B4-BE49-F238E27FC236}">
                  <a16:creationId xmlns:a16="http://schemas.microsoft.com/office/drawing/2014/main" id="{E670FA39-F4E3-CD9E-4A8E-99468E34BA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404030" y="3282501"/>
              <a:ext cx="1292576" cy="1292576"/>
            </a:xfrm>
            <a:prstGeom prst="rect">
              <a:avLst/>
            </a:prstGeom>
          </p:spPr>
        </p:pic>
      </p:grpSp>
    </p:spTree>
    <p:extLst>
      <p:ext uri="{BB962C8B-B14F-4D97-AF65-F5344CB8AC3E}">
        <p14:creationId xmlns:p14="http://schemas.microsoft.com/office/powerpoint/2010/main" val="15735844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C1C98-2FBC-E751-2F2D-B6ACCE2FE1F5}"/>
              </a:ext>
            </a:extLst>
          </p:cNvPr>
          <p:cNvSpPr>
            <a:spLocks noGrp="1"/>
          </p:cNvSpPr>
          <p:nvPr>
            <p:ph type="title"/>
          </p:nvPr>
        </p:nvSpPr>
        <p:spPr/>
        <p:txBody>
          <a:bodyPr/>
          <a:lstStyle/>
          <a:p>
            <a:r>
              <a:rPr lang="en-NO" dirty="0"/>
              <a:t>Hamiltonian formulation</a:t>
            </a:r>
          </a:p>
        </p:txBody>
      </p:sp>
      <p:sp>
        <p:nvSpPr>
          <p:cNvPr id="3" name="Footer Placeholder 2">
            <a:extLst>
              <a:ext uri="{FF2B5EF4-FFF2-40B4-BE49-F238E27FC236}">
                <a16:creationId xmlns:a16="http://schemas.microsoft.com/office/drawing/2014/main" id="{8354F697-5DC1-9763-6FCF-80535365C7AD}"/>
              </a:ext>
            </a:extLst>
          </p:cNvPr>
          <p:cNvSpPr>
            <a:spLocks noGrp="1"/>
          </p:cNvSpPr>
          <p:nvPr>
            <p:ph type="ftr" sz="quarter" idx="11"/>
          </p:nvPr>
        </p:nvSpPr>
        <p:spPr/>
        <p:txBody>
          <a:bodyPr/>
          <a:lstStyle/>
          <a:p>
            <a:r>
              <a:rPr lang="nb-NO" sz="1400"/>
              <a:t>Teknologi for et bedre samfunn</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23FCA06-C18F-54AC-6C7F-19B2B3407C66}"/>
                  </a:ext>
                </a:extLst>
              </p:cNvPr>
              <p:cNvSpPr>
                <a:spLocks noGrp="1"/>
              </p:cNvSpPr>
              <p:nvPr>
                <p:ph idx="1"/>
              </p:nvPr>
            </p:nvSpPr>
            <p:spPr>
              <a:xfrm>
                <a:off x="6405010" y="2259018"/>
                <a:ext cx="5149124" cy="3910012"/>
              </a:xfrm>
            </p:spPr>
            <p:txBody>
              <a:bodyPr>
                <a:normAutofit fontScale="92500" lnSpcReduction="10000"/>
              </a:bodyPr>
              <a:lstStyle/>
              <a:p>
                <a:pPr marL="0" indent="0">
                  <a:buNone/>
                </a:pPr>
                <a:r>
                  <a:rPr lang="en-NO" b="1" dirty="0"/>
                  <a:t>The mass-spring system</a:t>
                </a:r>
              </a:p>
              <a:p>
                <a:r>
                  <a:rPr lang="en-NO" dirty="0"/>
                  <a:t>Generalised coordinates and momentum</a:t>
                </a:r>
              </a:p>
              <a:p>
                <a:pPr lvl="1"/>
                <a14:m>
                  <m:oMath xmlns:m="http://schemas.openxmlformats.org/officeDocument/2006/math">
                    <m:sSup>
                      <m:sSupPr>
                        <m:ctrlPr>
                          <a:rPr lang="en-AU" i="1">
                            <a:latin typeface="Cambria Math" panose="02040503050406030204" pitchFamily="18" charset="0"/>
                          </a:rPr>
                        </m:ctrlPr>
                      </m:sSupPr>
                      <m:e>
                        <m:r>
                          <a:rPr lang="en-AU" i="1">
                            <a:latin typeface="Cambria Math" panose="02040503050406030204" pitchFamily="18" charset="0"/>
                          </a:rPr>
                          <m:t>𝑞</m:t>
                        </m:r>
                      </m:e>
                      <m:sup/>
                    </m:sSup>
                  </m:oMath>
                </a14:m>
                <a:r>
                  <a:rPr lang="en-NO" dirty="0"/>
                  <a:t>and </a:t>
                </a:r>
                <a14:m>
                  <m:oMath xmlns:m="http://schemas.openxmlformats.org/officeDocument/2006/math">
                    <m:r>
                      <a:rPr lang="en-AU" b="0" i="1" smtClean="0">
                        <a:latin typeface="Cambria Math" panose="02040503050406030204" pitchFamily="18" charset="0"/>
                      </a:rPr>
                      <m:t>𝑝</m:t>
                    </m:r>
                    <m:r>
                      <a:rPr lang="en-AU" b="0" i="1" smtClean="0">
                        <a:latin typeface="Cambria Math" panose="02040503050406030204" pitchFamily="18" charset="0"/>
                      </a:rPr>
                      <m:t>=</m:t>
                    </m:r>
                    <m:r>
                      <a:rPr lang="en-AU" b="0" i="1" smtClean="0">
                        <a:latin typeface="Cambria Math" panose="02040503050406030204" pitchFamily="18" charset="0"/>
                      </a:rPr>
                      <m:t>𝑚</m:t>
                    </m:r>
                    <m:acc>
                      <m:accPr>
                        <m:chr m:val="̇"/>
                        <m:ctrlPr>
                          <a:rPr lang="en-AU" b="0" i="1" smtClean="0">
                            <a:latin typeface="Cambria Math" panose="02040503050406030204" pitchFamily="18" charset="0"/>
                          </a:rPr>
                        </m:ctrlPr>
                      </m:accPr>
                      <m:e>
                        <m:r>
                          <a:rPr lang="en-AU" b="0" i="1" smtClean="0">
                            <a:latin typeface="Cambria Math" panose="02040503050406030204" pitchFamily="18" charset="0"/>
                          </a:rPr>
                          <m:t>𝑞</m:t>
                        </m:r>
                      </m:e>
                    </m:acc>
                    <m:r>
                      <a:rPr lang="en-AU" b="0" i="1" smtClean="0">
                        <a:latin typeface="Cambria Math" panose="02040503050406030204" pitchFamily="18" charset="0"/>
                      </a:rPr>
                      <m:t>=</m:t>
                    </m:r>
                    <m:r>
                      <a:rPr lang="en-AU" b="0" i="1" smtClean="0">
                        <a:latin typeface="Cambria Math" panose="02040503050406030204" pitchFamily="18" charset="0"/>
                      </a:rPr>
                      <m:t>𝑚</m:t>
                    </m:r>
                    <m:f>
                      <m:fPr>
                        <m:ctrlPr>
                          <a:rPr lang="en-AU" i="1">
                            <a:latin typeface="Cambria Math" panose="02040503050406030204" pitchFamily="18" charset="0"/>
                          </a:rPr>
                        </m:ctrlPr>
                      </m:fPr>
                      <m:num>
                        <m:r>
                          <a:rPr lang="en-AU" i="1">
                            <a:latin typeface="Cambria Math" panose="02040503050406030204" pitchFamily="18" charset="0"/>
                          </a:rPr>
                          <m:t>𝑑𝑞</m:t>
                        </m:r>
                      </m:num>
                      <m:den>
                        <m:r>
                          <a:rPr lang="en-AU" i="1">
                            <a:latin typeface="Cambria Math" panose="02040503050406030204" pitchFamily="18" charset="0"/>
                          </a:rPr>
                          <m:t>𝑑𝑡</m:t>
                        </m:r>
                      </m:den>
                    </m:f>
                  </m:oMath>
                </a14:m>
                <a:endParaRPr lang="en-NO" dirty="0"/>
              </a:p>
              <a:p>
                <a:r>
                  <a:rPr lang="en-NO" dirty="0"/>
                  <a:t>Define Hamiltonian such that</a:t>
                </a:r>
              </a:p>
              <a:p>
                <a:pPr marL="285750" lvl="1" indent="0">
                  <a:buNone/>
                </a:pPr>
                <a:endParaRPr lang="en-NO" dirty="0"/>
              </a:p>
              <a:p>
                <a:pPr marL="285750" lvl="1" indent="0">
                  <a:buNone/>
                </a:pPr>
                <a14:m>
                  <m:oMathPara xmlns:m="http://schemas.openxmlformats.org/officeDocument/2006/math">
                    <m:oMathParaPr>
                      <m:jc m:val="centerGroup"/>
                    </m:oMathParaPr>
                    <m:oMath xmlns:m="http://schemas.openxmlformats.org/officeDocument/2006/math">
                      <m:acc>
                        <m:accPr>
                          <m:chr m:val="̇"/>
                          <m:ctrlPr>
                            <a:rPr lang="en-AU" i="1" smtClean="0">
                              <a:latin typeface="Cambria Math" panose="02040503050406030204" pitchFamily="18" charset="0"/>
                            </a:rPr>
                          </m:ctrlPr>
                        </m:accPr>
                        <m:e>
                          <m:r>
                            <a:rPr lang="en-AU" b="0" i="1" smtClean="0">
                              <a:latin typeface="Cambria Math" panose="02040503050406030204" pitchFamily="18" charset="0"/>
                            </a:rPr>
                            <m:t>𝑞</m:t>
                          </m:r>
                        </m:e>
                      </m:acc>
                      <m:r>
                        <a:rPr lang="en-AU" b="0" i="1" smtClean="0">
                          <a:latin typeface="Cambria Math" panose="02040503050406030204" pitchFamily="18" charset="0"/>
                        </a:rPr>
                        <m:t>=</m:t>
                      </m:r>
                      <m:f>
                        <m:fPr>
                          <m:ctrlPr>
                            <a:rPr lang="en-AU" i="1">
                              <a:latin typeface="Cambria Math" panose="02040503050406030204" pitchFamily="18" charset="0"/>
                            </a:rPr>
                          </m:ctrlPr>
                        </m:fPr>
                        <m:num>
                          <m:r>
                            <a:rPr lang="en-AU" i="1">
                              <a:latin typeface="Cambria Math" panose="02040503050406030204" pitchFamily="18" charset="0"/>
                            </a:rPr>
                            <m:t>𝜕</m:t>
                          </m:r>
                          <m:r>
                            <a:rPr lang="en-AU" i="1">
                              <a:latin typeface="Cambria Math" panose="02040503050406030204" pitchFamily="18" charset="0"/>
                            </a:rPr>
                            <m:t>𝐻</m:t>
                          </m:r>
                        </m:num>
                        <m:den>
                          <m:r>
                            <a:rPr lang="en-AU" i="1">
                              <a:latin typeface="Cambria Math" panose="02040503050406030204" pitchFamily="18" charset="0"/>
                            </a:rPr>
                            <m:t>𝜕</m:t>
                          </m:r>
                          <m:r>
                            <a:rPr lang="en-AU" i="1">
                              <a:latin typeface="Cambria Math" panose="02040503050406030204" pitchFamily="18" charset="0"/>
                            </a:rPr>
                            <m:t>𝑞</m:t>
                          </m:r>
                        </m:den>
                      </m:f>
                      <m:r>
                        <a:rPr lang="en-AU" b="0" i="1" smtClean="0">
                          <a:latin typeface="Cambria Math" panose="02040503050406030204" pitchFamily="18" charset="0"/>
                        </a:rPr>
                        <m:t>,</m:t>
                      </m:r>
                      <m:r>
                        <a:rPr lang="en-AU" b="0" i="1" smtClean="0">
                          <a:latin typeface="Cambria Math" panose="02040503050406030204" pitchFamily="18" charset="0"/>
                        </a:rPr>
                        <m:t>  </m:t>
                      </m:r>
                      <m:acc>
                        <m:accPr>
                          <m:chr m:val="̇"/>
                          <m:ctrlPr>
                            <a:rPr lang="en-AU" i="1">
                              <a:latin typeface="Cambria Math" panose="02040503050406030204" pitchFamily="18" charset="0"/>
                            </a:rPr>
                          </m:ctrlPr>
                        </m:accPr>
                        <m:e>
                          <m:r>
                            <a:rPr lang="en-AU" i="1">
                              <a:latin typeface="Cambria Math" panose="02040503050406030204" pitchFamily="18" charset="0"/>
                            </a:rPr>
                            <m:t>𝑝</m:t>
                          </m:r>
                        </m:e>
                      </m:acc>
                      <m:r>
                        <a:rPr lang="en-AU" i="1">
                          <a:latin typeface="Cambria Math" panose="02040503050406030204" pitchFamily="18" charset="0"/>
                        </a:rPr>
                        <m:t>=−</m:t>
                      </m:r>
                      <m:f>
                        <m:fPr>
                          <m:ctrlPr>
                            <a:rPr lang="en-AU" i="1">
                              <a:latin typeface="Cambria Math" panose="02040503050406030204" pitchFamily="18" charset="0"/>
                            </a:rPr>
                          </m:ctrlPr>
                        </m:fPr>
                        <m:num>
                          <m:r>
                            <a:rPr lang="en-AU" i="1">
                              <a:latin typeface="Cambria Math" panose="02040503050406030204" pitchFamily="18" charset="0"/>
                            </a:rPr>
                            <m:t>𝜕</m:t>
                          </m:r>
                          <m:r>
                            <a:rPr lang="en-AU" i="1">
                              <a:latin typeface="Cambria Math" panose="02040503050406030204" pitchFamily="18" charset="0"/>
                            </a:rPr>
                            <m:t>𝐻</m:t>
                          </m:r>
                        </m:num>
                        <m:den>
                          <m:r>
                            <a:rPr lang="en-AU" i="1">
                              <a:latin typeface="Cambria Math" panose="02040503050406030204" pitchFamily="18" charset="0"/>
                            </a:rPr>
                            <m:t>𝜕</m:t>
                          </m:r>
                          <m:r>
                            <a:rPr lang="en-AU" i="1">
                              <a:latin typeface="Cambria Math" panose="02040503050406030204" pitchFamily="18" charset="0"/>
                            </a:rPr>
                            <m:t>𝑞</m:t>
                          </m:r>
                        </m:den>
                      </m:f>
                    </m:oMath>
                  </m:oMathPara>
                </a14:m>
                <a:endParaRPr lang="en-AU" b="0" dirty="0"/>
              </a:p>
              <a:p>
                <a:pPr marL="285750" lvl="1" indent="0">
                  <a:buNone/>
                </a:pPr>
                <a:endParaRPr lang="en-NO" dirty="0"/>
              </a:p>
              <a:p>
                <a:pPr marL="0" indent="0">
                  <a:buNone/>
                </a:pPr>
                <a:r>
                  <a:rPr lang="en-NO" dirty="0"/>
                  <a:t>	</a:t>
                </a:r>
                <a14:m>
                  <m:oMath xmlns:m="http://schemas.openxmlformats.org/officeDocument/2006/math">
                    <m:r>
                      <a:rPr lang="en-AU" b="0" i="1" smtClean="0">
                        <a:latin typeface="Cambria Math" panose="02040503050406030204" pitchFamily="18" charset="0"/>
                      </a:rPr>
                      <m:t>𝐻</m:t>
                    </m:r>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𝐸</m:t>
                        </m:r>
                      </m:e>
                      <m:sub>
                        <m:r>
                          <a:rPr lang="en-AU" b="0" i="1" smtClean="0">
                            <a:latin typeface="Cambria Math" panose="02040503050406030204" pitchFamily="18" charset="0"/>
                          </a:rPr>
                          <m:t>𝑘𝑖𝑛</m:t>
                        </m:r>
                      </m:sub>
                    </m:sSub>
                    <m:r>
                      <a:rPr lang="en-AU" b="0" i="1" smtClean="0">
                        <a:latin typeface="Cambria Math" panose="02040503050406030204" pitchFamily="18" charset="0"/>
                      </a:rPr>
                      <m:t>+ </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𝐸</m:t>
                        </m:r>
                      </m:e>
                      <m:sub>
                        <m:r>
                          <a:rPr lang="en-AU" b="0" i="1" smtClean="0">
                            <a:latin typeface="Cambria Math" panose="02040503050406030204" pitchFamily="18" charset="0"/>
                          </a:rPr>
                          <m:t>𝑝𝑜𝑡</m:t>
                        </m:r>
                      </m:sub>
                    </m:sSub>
                    <m:r>
                      <a:rPr lang="en-AU" b="0" i="1" smtClean="0">
                        <a:latin typeface="Cambria Math" panose="02040503050406030204" pitchFamily="18" charset="0"/>
                      </a:rPr>
                      <m:t> </m:t>
                    </m:r>
                    <m:r>
                      <a:rPr lang="en-AU" b="0" i="1" smtClean="0">
                        <a:latin typeface="Cambria Math" panose="02040503050406030204" pitchFamily="18" charset="0"/>
                      </a:rPr>
                      <m:t>= </m:t>
                    </m:r>
                    <m:f>
                      <m:fPr>
                        <m:ctrlPr>
                          <a:rPr lang="en-AU" b="0" i="1" smtClean="0">
                            <a:latin typeface="Cambria Math" panose="02040503050406030204" pitchFamily="18" charset="0"/>
                          </a:rPr>
                        </m:ctrlPr>
                      </m:fPr>
                      <m:num>
                        <m:r>
                          <a:rPr lang="en-AU" b="0" i="1" smtClean="0">
                            <a:latin typeface="Cambria Math" panose="02040503050406030204" pitchFamily="18" charset="0"/>
                          </a:rPr>
                          <m:t>1</m:t>
                        </m:r>
                      </m:num>
                      <m:den>
                        <m:r>
                          <a:rPr lang="en-AU" b="0" i="1" smtClean="0">
                            <a:latin typeface="Cambria Math" panose="02040503050406030204" pitchFamily="18" charset="0"/>
                          </a:rPr>
                          <m:t>2</m:t>
                        </m:r>
                        <m:r>
                          <a:rPr lang="en-AU" b="0" i="1" smtClean="0">
                            <a:latin typeface="Cambria Math" panose="02040503050406030204" pitchFamily="18" charset="0"/>
                          </a:rPr>
                          <m:t>𝑚</m:t>
                        </m:r>
                      </m:den>
                    </m:f>
                    <m:sSup>
                      <m:sSupPr>
                        <m:ctrlPr>
                          <a:rPr lang="en-AU" b="0" i="1" smtClean="0">
                            <a:latin typeface="Cambria Math" panose="02040503050406030204" pitchFamily="18" charset="0"/>
                          </a:rPr>
                        </m:ctrlPr>
                      </m:sSupPr>
                      <m:e>
                        <m:r>
                          <a:rPr lang="en-AU" b="0" i="1" smtClean="0">
                            <a:latin typeface="Cambria Math" panose="02040503050406030204" pitchFamily="18" charset="0"/>
                          </a:rPr>
                          <m:t>𝑝</m:t>
                        </m:r>
                      </m:e>
                      <m:sup>
                        <m:r>
                          <a:rPr lang="en-AU" b="0" i="1" smtClean="0">
                            <a:latin typeface="Cambria Math" panose="02040503050406030204" pitchFamily="18" charset="0"/>
                          </a:rPr>
                          <m:t>2</m:t>
                        </m:r>
                      </m:sup>
                    </m:sSup>
                    <m:r>
                      <a:rPr lang="en-AU" b="0" i="1" smtClean="0">
                        <a:latin typeface="Cambria Math" panose="02040503050406030204" pitchFamily="18" charset="0"/>
                      </a:rPr>
                      <m:t>+ </m:t>
                    </m:r>
                    <m:f>
                      <m:fPr>
                        <m:ctrlPr>
                          <a:rPr lang="en-AU" b="0" i="1" smtClean="0">
                            <a:latin typeface="Cambria Math" panose="02040503050406030204" pitchFamily="18" charset="0"/>
                          </a:rPr>
                        </m:ctrlPr>
                      </m:fPr>
                      <m:num>
                        <m:r>
                          <a:rPr lang="en-AU" b="0" i="1" smtClean="0">
                            <a:latin typeface="Cambria Math" panose="02040503050406030204" pitchFamily="18" charset="0"/>
                          </a:rPr>
                          <m:t>𝐷</m:t>
                        </m:r>
                      </m:num>
                      <m:den>
                        <m:r>
                          <a:rPr lang="en-AU" b="0" i="1" smtClean="0">
                            <a:latin typeface="Cambria Math" panose="02040503050406030204" pitchFamily="18" charset="0"/>
                          </a:rPr>
                          <m:t>2</m:t>
                        </m:r>
                      </m:den>
                    </m:f>
                    <m:sSup>
                      <m:sSupPr>
                        <m:ctrlPr>
                          <a:rPr lang="en-AU" b="0" i="1" smtClean="0">
                            <a:latin typeface="Cambria Math" panose="02040503050406030204" pitchFamily="18" charset="0"/>
                          </a:rPr>
                        </m:ctrlPr>
                      </m:sSupPr>
                      <m:e>
                        <m:r>
                          <a:rPr lang="en-AU" b="0" i="1" smtClean="0">
                            <a:latin typeface="Cambria Math" panose="02040503050406030204" pitchFamily="18" charset="0"/>
                          </a:rPr>
                          <m:t>𝑞</m:t>
                        </m:r>
                      </m:e>
                      <m:sup>
                        <m:r>
                          <a:rPr lang="en-AU" b="0" i="1" smtClean="0">
                            <a:latin typeface="Cambria Math" panose="02040503050406030204" pitchFamily="18" charset="0"/>
                          </a:rPr>
                          <m:t>2</m:t>
                        </m:r>
                      </m:sup>
                    </m:sSup>
                  </m:oMath>
                </a14:m>
                <a:endParaRPr lang="en-AU" b="0" dirty="0"/>
              </a:p>
              <a:p>
                <a:pPr marL="0" indent="0">
                  <a:buNone/>
                </a:pPr>
                <a:endParaRPr lang="en-NO" dirty="0"/>
              </a:p>
              <a:p>
                <a:pPr marL="0" indent="0">
                  <a:buNone/>
                </a:pPr>
                <a:r>
                  <a:rPr lang="en-NO" dirty="0"/>
                  <a:t>	</a:t>
                </a:r>
              </a:p>
            </p:txBody>
          </p:sp>
        </mc:Choice>
        <mc:Fallback>
          <p:sp>
            <p:nvSpPr>
              <p:cNvPr id="4" name="Content Placeholder 3">
                <a:extLst>
                  <a:ext uri="{FF2B5EF4-FFF2-40B4-BE49-F238E27FC236}">
                    <a16:creationId xmlns:a16="http://schemas.microsoft.com/office/drawing/2014/main" id="{A23FCA06-C18F-54AC-6C7F-19B2B3407C66}"/>
                  </a:ext>
                </a:extLst>
              </p:cNvPr>
              <p:cNvSpPr>
                <a:spLocks noGrp="1" noRot="1" noChangeAspect="1" noMove="1" noResize="1" noEditPoints="1" noAdjustHandles="1" noChangeArrowheads="1" noChangeShapeType="1" noTextEdit="1"/>
              </p:cNvSpPr>
              <p:nvPr>
                <p:ph idx="1"/>
              </p:nvPr>
            </p:nvSpPr>
            <p:spPr>
              <a:xfrm>
                <a:off x="6405010" y="2259018"/>
                <a:ext cx="5149124" cy="3910012"/>
              </a:xfrm>
              <a:blipFill>
                <a:blip r:embed="rId3"/>
                <a:stretch>
                  <a:fillRect l="-3202" t="-3896"/>
                </a:stretch>
              </a:blipFill>
            </p:spPr>
            <p:txBody>
              <a:bodyPr/>
              <a:lstStyle/>
              <a:p>
                <a:r>
                  <a:rPr lang="en-NO">
                    <a:noFill/>
                  </a:rPr>
                  <a:t> </a:t>
                </a:r>
              </a:p>
            </p:txBody>
          </p:sp>
        </mc:Fallback>
      </mc:AlternateContent>
      <p:sp>
        <p:nvSpPr>
          <p:cNvPr id="5" name="Content Placeholder 4">
            <a:extLst>
              <a:ext uri="{FF2B5EF4-FFF2-40B4-BE49-F238E27FC236}">
                <a16:creationId xmlns:a16="http://schemas.microsoft.com/office/drawing/2014/main" id="{EC7C6EBB-E33C-C9CB-CA6B-1B9434D4A6B0}"/>
              </a:ext>
            </a:extLst>
          </p:cNvPr>
          <p:cNvSpPr>
            <a:spLocks noGrp="1"/>
          </p:cNvSpPr>
          <p:nvPr>
            <p:ph idx="14"/>
          </p:nvPr>
        </p:nvSpPr>
        <p:spPr>
          <a:xfrm>
            <a:off x="790274" y="2267880"/>
            <a:ext cx="5149125" cy="3910012"/>
          </a:xfrm>
        </p:spPr>
        <p:txBody>
          <a:bodyPr>
            <a:normAutofit/>
          </a:bodyPr>
          <a:lstStyle/>
          <a:p>
            <a:r>
              <a:rPr lang="en-GB" dirty="0"/>
              <a:t>Newtonian mechanics is about force, a vector quantity</a:t>
            </a:r>
          </a:p>
          <a:p>
            <a:pPr lvl="1"/>
            <a:r>
              <a:rPr lang="en-GB" dirty="0"/>
              <a:t>n second order ODEs</a:t>
            </a:r>
          </a:p>
          <a:p>
            <a:r>
              <a:rPr lang="en-GB" dirty="0"/>
              <a:t>Hamiltonian mechanics use scalar quantities - easier and cleaner</a:t>
            </a:r>
          </a:p>
          <a:p>
            <a:pPr lvl="1"/>
            <a:r>
              <a:rPr lang="en-GB" dirty="0"/>
              <a:t>2n first order ODEs</a:t>
            </a:r>
          </a:p>
          <a:p>
            <a:pPr lvl="1"/>
            <a:r>
              <a:rPr lang="en-GB" dirty="0"/>
              <a:t>The Hamiltonian have nice mathematical properties</a:t>
            </a:r>
          </a:p>
          <a:p>
            <a:pPr lvl="1"/>
            <a:r>
              <a:rPr lang="en-GB" dirty="0"/>
              <a:t>Work in almost any domain of physics and related fields (everywhere where energy is)</a:t>
            </a:r>
            <a:endParaRPr lang="en-NO" dirty="0"/>
          </a:p>
        </p:txBody>
      </p:sp>
    </p:spTree>
    <p:extLst>
      <p:ext uri="{BB962C8B-B14F-4D97-AF65-F5344CB8AC3E}">
        <p14:creationId xmlns:p14="http://schemas.microsoft.com/office/powerpoint/2010/main" val="1444162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C7790AB-8A5D-65E1-09EC-16785F8CE701}"/>
              </a:ext>
            </a:extLst>
          </p:cNvPr>
          <p:cNvSpPr>
            <a:spLocks noGrp="1"/>
          </p:cNvSpPr>
          <p:nvPr>
            <p:ph type="title"/>
          </p:nvPr>
        </p:nvSpPr>
        <p:spPr/>
        <p:txBody>
          <a:bodyPr/>
          <a:lstStyle/>
          <a:p>
            <a:r>
              <a:rPr lang="en-NO" dirty="0"/>
              <a:t>Why ChatGPT doesn’t solve the problem</a:t>
            </a:r>
          </a:p>
        </p:txBody>
      </p:sp>
      <p:sp>
        <p:nvSpPr>
          <p:cNvPr id="3" name="Footer Placeholder 2">
            <a:extLst>
              <a:ext uri="{FF2B5EF4-FFF2-40B4-BE49-F238E27FC236}">
                <a16:creationId xmlns:a16="http://schemas.microsoft.com/office/drawing/2014/main" id="{0CDFBB3A-8BEC-1535-0C88-8F961D531A84}"/>
              </a:ext>
            </a:extLst>
          </p:cNvPr>
          <p:cNvSpPr>
            <a:spLocks noGrp="1"/>
          </p:cNvSpPr>
          <p:nvPr>
            <p:ph type="ftr" sz="quarter" idx="11"/>
          </p:nvPr>
        </p:nvSpPr>
        <p:spPr/>
        <p:txBody>
          <a:bodyPr/>
          <a:lstStyle/>
          <a:p>
            <a:r>
              <a:rPr lang="nb-NO" sz="1400"/>
              <a:t>Teknologi for et bedre samfunn</a:t>
            </a:r>
          </a:p>
        </p:txBody>
      </p:sp>
      <p:sp>
        <p:nvSpPr>
          <p:cNvPr id="9" name="Text Placeholder 8">
            <a:extLst>
              <a:ext uri="{FF2B5EF4-FFF2-40B4-BE49-F238E27FC236}">
                <a16:creationId xmlns:a16="http://schemas.microsoft.com/office/drawing/2014/main" id="{F658C9C7-083C-E1A5-55A4-719F49C2C076}"/>
              </a:ext>
            </a:extLst>
          </p:cNvPr>
          <p:cNvSpPr>
            <a:spLocks noGrp="1"/>
          </p:cNvSpPr>
          <p:nvPr>
            <p:ph type="body" sz="quarter" idx="12"/>
          </p:nvPr>
        </p:nvSpPr>
        <p:spPr/>
        <p:txBody>
          <a:bodyPr/>
          <a:lstStyle/>
          <a:p>
            <a:endParaRPr lang="en-NO"/>
          </a:p>
        </p:txBody>
      </p:sp>
      <p:pic>
        <p:nvPicPr>
          <p:cNvPr id="7" name="Content Placeholder 6" descr="A screenshot of a text message&#10;&#10;Description automatically generated">
            <a:extLst>
              <a:ext uri="{FF2B5EF4-FFF2-40B4-BE49-F238E27FC236}">
                <a16:creationId xmlns:a16="http://schemas.microsoft.com/office/drawing/2014/main" id="{A99A5086-821A-CAE0-C813-3432AFE5E546}"/>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58189" y="2247905"/>
            <a:ext cx="7256462" cy="3921125"/>
          </a:xfrm>
        </p:spPr>
      </p:pic>
    </p:spTree>
    <p:extLst>
      <p:ext uri="{BB962C8B-B14F-4D97-AF65-F5344CB8AC3E}">
        <p14:creationId xmlns:p14="http://schemas.microsoft.com/office/powerpoint/2010/main" val="2669371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2171-D2F5-7ABA-3123-1E9B29245339}"/>
              </a:ext>
            </a:extLst>
          </p:cNvPr>
          <p:cNvSpPr>
            <a:spLocks noGrp="1"/>
          </p:cNvSpPr>
          <p:nvPr>
            <p:ph type="title"/>
          </p:nvPr>
        </p:nvSpPr>
        <p:spPr/>
        <p:txBody>
          <a:bodyPr/>
          <a:lstStyle/>
          <a:p>
            <a:r>
              <a:rPr lang="en-NO" dirty="0"/>
              <a:t>Explanation from Greydanus et al. 2019</a:t>
            </a:r>
          </a:p>
        </p:txBody>
      </p:sp>
      <p:sp>
        <p:nvSpPr>
          <p:cNvPr id="3" name="Footer Placeholder 2">
            <a:extLst>
              <a:ext uri="{FF2B5EF4-FFF2-40B4-BE49-F238E27FC236}">
                <a16:creationId xmlns:a16="http://schemas.microsoft.com/office/drawing/2014/main" id="{51FFA405-AE6D-3A19-D5D7-1783A45F90A0}"/>
              </a:ext>
            </a:extLst>
          </p:cNvPr>
          <p:cNvSpPr>
            <a:spLocks noGrp="1"/>
          </p:cNvSpPr>
          <p:nvPr>
            <p:ph type="ftr" sz="quarter" idx="11"/>
          </p:nvPr>
        </p:nvSpPr>
        <p:spPr/>
        <p:txBody>
          <a:bodyPr/>
          <a:lstStyle/>
          <a:p>
            <a:r>
              <a:rPr lang="nb-NO" sz="1400"/>
              <a:t>Teknologi for et bedre samfunn</a:t>
            </a:r>
          </a:p>
        </p:txBody>
      </p:sp>
      <p:pic>
        <p:nvPicPr>
          <p:cNvPr id="7" name="Content Placeholder 6" descr="A screenshot of a math problem&#10;&#10;Description automatically generated">
            <a:extLst>
              <a:ext uri="{FF2B5EF4-FFF2-40B4-BE49-F238E27FC236}">
                <a16:creationId xmlns:a16="http://schemas.microsoft.com/office/drawing/2014/main" id="{74CED0B3-B026-5753-CDDC-45E6AFC255D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02644" y="1994919"/>
            <a:ext cx="7539775" cy="4467339"/>
          </a:xfrm>
        </p:spPr>
      </p:pic>
      <p:sp>
        <p:nvSpPr>
          <p:cNvPr id="5" name="Content Placeholder 4">
            <a:extLst>
              <a:ext uri="{FF2B5EF4-FFF2-40B4-BE49-F238E27FC236}">
                <a16:creationId xmlns:a16="http://schemas.microsoft.com/office/drawing/2014/main" id="{F1EEFF92-7C0E-6D27-C3BC-22FDEE86D1CA}"/>
              </a:ext>
            </a:extLst>
          </p:cNvPr>
          <p:cNvSpPr>
            <a:spLocks noGrp="1"/>
          </p:cNvSpPr>
          <p:nvPr>
            <p:ph idx="14"/>
          </p:nvPr>
        </p:nvSpPr>
        <p:spPr/>
        <p:txBody>
          <a:bodyPr/>
          <a:lstStyle/>
          <a:p>
            <a:endParaRPr lang="en-NO" dirty="0"/>
          </a:p>
        </p:txBody>
      </p:sp>
    </p:spTree>
    <p:extLst>
      <p:ext uri="{BB962C8B-B14F-4D97-AF65-F5344CB8AC3E}">
        <p14:creationId xmlns:p14="http://schemas.microsoft.com/office/powerpoint/2010/main" val="2289735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B4AE-FE3F-E7BA-32D2-C5DF67C828FC}"/>
              </a:ext>
            </a:extLst>
          </p:cNvPr>
          <p:cNvSpPr>
            <a:spLocks noGrp="1"/>
          </p:cNvSpPr>
          <p:nvPr>
            <p:ph type="title"/>
          </p:nvPr>
        </p:nvSpPr>
        <p:spPr/>
        <p:txBody>
          <a:bodyPr/>
          <a:lstStyle/>
          <a:p>
            <a:r>
              <a:rPr lang="en-NO" dirty="0"/>
              <a:t>L</a:t>
            </a:r>
            <a:r>
              <a:rPr lang="en-GB" dirty="0"/>
              <a:t>e</a:t>
            </a:r>
            <a:r>
              <a:rPr lang="en-NO" dirty="0"/>
              <a:t>arn the Hamiltonian instead of coordinates</a:t>
            </a:r>
          </a:p>
        </p:txBody>
      </p:sp>
      <p:sp>
        <p:nvSpPr>
          <p:cNvPr id="3" name="Footer Placeholder 2">
            <a:extLst>
              <a:ext uri="{FF2B5EF4-FFF2-40B4-BE49-F238E27FC236}">
                <a16:creationId xmlns:a16="http://schemas.microsoft.com/office/drawing/2014/main" id="{8D24D231-08B2-E7F0-EF9D-8D086477548A}"/>
              </a:ext>
            </a:extLst>
          </p:cNvPr>
          <p:cNvSpPr>
            <a:spLocks noGrp="1"/>
          </p:cNvSpPr>
          <p:nvPr>
            <p:ph type="ftr" sz="quarter" idx="11"/>
          </p:nvPr>
        </p:nvSpPr>
        <p:spPr/>
        <p:txBody>
          <a:bodyPr/>
          <a:lstStyle/>
          <a:p>
            <a:r>
              <a:rPr lang="nb-NO" sz="1400"/>
              <a:t>Teknologi for et bedre samfunn</a:t>
            </a:r>
          </a:p>
        </p:txBody>
      </p:sp>
      <p:pic>
        <p:nvPicPr>
          <p:cNvPr id="7" name="Content Placeholder 6" descr="A diagram of a diagram&#10;&#10;Description automatically generated">
            <a:extLst>
              <a:ext uri="{FF2B5EF4-FFF2-40B4-BE49-F238E27FC236}">
                <a16:creationId xmlns:a16="http://schemas.microsoft.com/office/drawing/2014/main" id="{02ACE246-E108-355E-F1DC-F4B07DD480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314" y="1859336"/>
            <a:ext cx="8229371" cy="4309694"/>
          </a:xfrm>
        </p:spPr>
      </p:pic>
      <p:sp>
        <p:nvSpPr>
          <p:cNvPr id="10" name="TextBox 9">
            <a:extLst>
              <a:ext uri="{FF2B5EF4-FFF2-40B4-BE49-F238E27FC236}">
                <a16:creationId xmlns:a16="http://schemas.microsoft.com/office/drawing/2014/main" id="{A01138BF-5A98-227E-13FD-3C1FFE2C2457}"/>
              </a:ext>
            </a:extLst>
          </p:cNvPr>
          <p:cNvSpPr txBox="1"/>
          <p:nvPr/>
        </p:nvSpPr>
        <p:spPr>
          <a:xfrm>
            <a:off x="5360194" y="5884611"/>
            <a:ext cx="1776255" cy="307777"/>
          </a:xfrm>
          <a:prstGeom prst="rect">
            <a:avLst/>
          </a:prstGeom>
          <a:noFill/>
        </p:spPr>
        <p:txBody>
          <a:bodyPr wrap="none" rtlCol="0">
            <a:spAutoFit/>
          </a:bodyPr>
          <a:lstStyle/>
          <a:p>
            <a:r>
              <a:rPr lang="en-NO" sz="1400" dirty="0">
                <a:solidFill>
                  <a:schemeClr val="bg1">
                    <a:lumMod val="50000"/>
                  </a:schemeClr>
                </a:solidFill>
              </a:rPr>
              <a:t>Greydanus et al. 2019</a:t>
            </a:r>
          </a:p>
        </p:txBody>
      </p:sp>
    </p:spTree>
    <p:extLst>
      <p:ext uri="{BB962C8B-B14F-4D97-AF65-F5344CB8AC3E}">
        <p14:creationId xmlns:p14="http://schemas.microsoft.com/office/powerpoint/2010/main" val="2860422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9F646A-CE07-E6E2-F3E8-430A5267A9D3}"/>
              </a:ext>
            </a:extLst>
          </p:cNvPr>
          <p:cNvSpPr>
            <a:spLocks noGrp="1"/>
          </p:cNvSpPr>
          <p:nvPr>
            <p:ph type="title"/>
          </p:nvPr>
        </p:nvSpPr>
        <p:spPr/>
        <p:txBody>
          <a:bodyPr/>
          <a:lstStyle/>
          <a:p>
            <a:r>
              <a:rPr lang="en-NO" dirty="0"/>
              <a:t>The mass-spring system in real life…</a:t>
            </a:r>
          </a:p>
        </p:txBody>
      </p:sp>
      <p:sp>
        <p:nvSpPr>
          <p:cNvPr id="13" name="Content Placeholder 12">
            <a:extLst>
              <a:ext uri="{FF2B5EF4-FFF2-40B4-BE49-F238E27FC236}">
                <a16:creationId xmlns:a16="http://schemas.microsoft.com/office/drawing/2014/main" id="{0F4A5FDB-387C-60D0-42CD-3B2C703498DE}"/>
              </a:ext>
            </a:extLst>
          </p:cNvPr>
          <p:cNvSpPr>
            <a:spLocks noGrp="1"/>
          </p:cNvSpPr>
          <p:nvPr>
            <p:ph idx="1"/>
          </p:nvPr>
        </p:nvSpPr>
        <p:spPr/>
        <p:txBody>
          <a:bodyPr/>
          <a:lstStyle/>
          <a:p>
            <a:r>
              <a:rPr lang="en-GB" b="0" i="0" dirty="0">
                <a:solidFill>
                  <a:schemeClr val="tx2"/>
                </a:solidFill>
                <a:effectLst/>
                <a:latin typeface="Söhne"/>
              </a:rPr>
              <a:t>Add a kid that keeps pulling the spring (external force)</a:t>
            </a:r>
          </a:p>
          <a:p>
            <a:r>
              <a:rPr lang="en-GB" b="0" i="0" dirty="0">
                <a:solidFill>
                  <a:schemeClr val="tx2"/>
                </a:solidFill>
                <a:effectLst/>
                <a:latin typeface="Söhne"/>
              </a:rPr>
              <a:t>Fric</a:t>
            </a:r>
            <a:r>
              <a:rPr lang="en-GB" dirty="0">
                <a:solidFill>
                  <a:schemeClr val="tx2"/>
                </a:solidFill>
                <a:latin typeface="Söhne"/>
              </a:rPr>
              <a:t>tion</a:t>
            </a:r>
          </a:p>
          <a:p>
            <a:r>
              <a:rPr lang="en-GB" b="0" i="0" dirty="0">
                <a:solidFill>
                  <a:schemeClr val="tx2"/>
                </a:solidFill>
                <a:effectLst/>
                <a:latin typeface="Söhne"/>
              </a:rPr>
              <a:t>Heat generation</a:t>
            </a:r>
          </a:p>
          <a:p>
            <a:endParaRPr lang="en-GB" dirty="0">
              <a:solidFill>
                <a:schemeClr val="tx2"/>
              </a:solidFill>
              <a:latin typeface="Söhne"/>
            </a:endParaRPr>
          </a:p>
        </p:txBody>
      </p:sp>
      <p:grpSp>
        <p:nvGrpSpPr>
          <p:cNvPr id="8" name="Group 7">
            <a:extLst>
              <a:ext uri="{FF2B5EF4-FFF2-40B4-BE49-F238E27FC236}">
                <a16:creationId xmlns:a16="http://schemas.microsoft.com/office/drawing/2014/main" id="{ADEDA78A-0640-C0BB-657F-D3696E4AE762}"/>
              </a:ext>
            </a:extLst>
          </p:cNvPr>
          <p:cNvGrpSpPr/>
          <p:nvPr/>
        </p:nvGrpSpPr>
        <p:grpSpPr>
          <a:xfrm rot="5400000">
            <a:off x="7041012" y="2259018"/>
            <a:ext cx="3788868" cy="3295650"/>
            <a:chOff x="5819306" y="2400300"/>
            <a:chExt cx="3788868" cy="3295650"/>
          </a:xfrm>
        </p:grpSpPr>
        <p:sp>
          <p:nvSpPr>
            <p:cNvPr id="9" name="Oval 8">
              <a:extLst>
                <a:ext uri="{FF2B5EF4-FFF2-40B4-BE49-F238E27FC236}">
                  <a16:creationId xmlns:a16="http://schemas.microsoft.com/office/drawing/2014/main" id="{18B85A85-1B4D-3F40-A052-F180815655B3}"/>
                </a:ext>
              </a:extLst>
            </p:cNvPr>
            <p:cNvSpPr/>
            <p:nvPr/>
          </p:nvSpPr>
          <p:spPr>
            <a:xfrm>
              <a:off x="8453931" y="3282501"/>
              <a:ext cx="1154243" cy="1165782"/>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dirty="0"/>
            </a:p>
          </p:txBody>
        </p:sp>
        <p:pic>
          <p:nvPicPr>
            <p:cNvPr id="10" name="Content Placeholder 19" descr="A black rectangle with white dots&#10;&#10;Description automatically generated">
              <a:extLst>
                <a:ext uri="{FF2B5EF4-FFF2-40B4-BE49-F238E27FC236}">
                  <a16:creationId xmlns:a16="http://schemas.microsoft.com/office/drawing/2014/main" id="{933B9C65-5D0F-A472-47C9-6874FF7CF3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322324" y="3282501"/>
              <a:ext cx="1292576" cy="1292576"/>
            </a:xfrm>
            <a:prstGeom prst="rect">
              <a:avLst/>
            </a:prstGeom>
          </p:spPr>
        </p:pic>
        <p:sp>
          <p:nvSpPr>
            <p:cNvPr id="11" name="Rectangle 10">
              <a:extLst>
                <a:ext uri="{FF2B5EF4-FFF2-40B4-BE49-F238E27FC236}">
                  <a16:creationId xmlns:a16="http://schemas.microsoft.com/office/drawing/2014/main" id="{B18F67B1-D9ED-BBC1-7191-688B619F6FA9}"/>
                </a:ext>
              </a:extLst>
            </p:cNvPr>
            <p:cNvSpPr/>
            <p:nvPr/>
          </p:nvSpPr>
          <p:spPr>
            <a:xfrm>
              <a:off x="5819306" y="2400300"/>
              <a:ext cx="552450" cy="329565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2" name="Content Placeholder 19" descr="A black rectangle with white dots&#10;&#10;Description automatically generated">
              <a:extLst>
                <a:ext uri="{FF2B5EF4-FFF2-40B4-BE49-F238E27FC236}">
                  <a16:creationId xmlns:a16="http://schemas.microsoft.com/office/drawing/2014/main" id="{E670FA39-F4E3-CD9E-4A8E-99468E34B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404030" y="3282501"/>
              <a:ext cx="1292576" cy="1292576"/>
            </a:xfrm>
            <a:prstGeom prst="rect">
              <a:avLst/>
            </a:prstGeom>
          </p:spPr>
        </p:pic>
      </p:grpSp>
      <p:pic>
        <p:nvPicPr>
          <p:cNvPr id="17" name="Content Placeholder 16" descr="Hand with solid fill">
            <a:extLst>
              <a:ext uri="{FF2B5EF4-FFF2-40B4-BE49-F238E27FC236}">
                <a16:creationId xmlns:a16="http://schemas.microsoft.com/office/drawing/2014/main" id="{83166DA0-EFB8-FBA1-DA68-06496D4E22AE}"/>
              </a:ext>
            </a:extLst>
          </p:cNvPr>
          <p:cNvPicPr>
            <a:picLocks noGrp="1" noChangeAspect="1"/>
          </p:cNvPicPr>
          <p:nvPr>
            <p:ph idx="14"/>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97582" y="5890179"/>
            <a:ext cx="914400" cy="914400"/>
          </a:xfrm>
        </p:spPr>
      </p:pic>
      <p:sp>
        <p:nvSpPr>
          <p:cNvPr id="20" name="Oval 19">
            <a:extLst>
              <a:ext uri="{FF2B5EF4-FFF2-40B4-BE49-F238E27FC236}">
                <a16:creationId xmlns:a16="http://schemas.microsoft.com/office/drawing/2014/main" id="{8E6EC3F7-E885-6B48-B367-725446FDB139}"/>
              </a:ext>
            </a:extLst>
          </p:cNvPr>
          <p:cNvSpPr/>
          <p:nvPr/>
        </p:nvSpPr>
        <p:spPr>
          <a:xfrm>
            <a:off x="8228494" y="2966136"/>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1" name="Oval 20">
            <a:extLst>
              <a:ext uri="{FF2B5EF4-FFF2-40B4-BE49-F238E27FC236}">
                <a16:creationId xmlns:a16="http://schemas.microsoft.com/office/drawing/2014/main" id="{8A383BFE-BC07-161C-4E72-E59F5B5ABD47}"/>
              </a:ext>
            </a:extLst>
          </p:cNvPr>
          <p:cNvSpPr/>
          <p:nvPr/>
        </p:nvSpPr>
        <p:spPr>
          <a:xfrm>
            <a:off x="8184534" y="3425946"/>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b="1" dirty="0"/>
          </a:p>
        </p:txBody>
      </p:sp>
      <p:sp>
        <p:nvSpPr>
          <p:cNvPr id="22" name="Oval 21">
            <a:extLst>
              <a:ext uri="{FF2B5EF4-FFF2-40B4-BE49-F238E27FC236}">
                <a16:creationId xmlns:a16="http://schemas.microsoft.com/office/drawing/2014/main" id="{72D096B0-52BF-4040-3170-3D161697794E}"/>
              </a:ext>
            </a:extLst>
          </p:cNvPr>
          <p:cNvSpPr/>
          <p:nvPr/>
        </p:nvSpPr>
        <p:spPr>
          <a:xfrm>
            <a:off x="8048494" y="3985853"/>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3" name="Oval 22">
            <a:extLst>
              <a:ext uri="{FF2B5EF4-FFF2-40B4-BE49-F238E27FC236}">
                <a16:creationId xmlns:a16="http://schemas.microsoft.com/office/drawing/2014/main" id="{FC8702AD-1635-DDA8-0625-C7B9E979C61E}"/>
              </a:ext>
            </a:extLst>
          </p:cNvPr>
          <p:cNvSpPr/>
          <p:nvPr/>
        </p:nvSpPr>
        <p:spPr>
          <a:xfrm>
            <a:off x="8320574" y="4554196"/>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b="1" dirty="0"/>
          </a:p>
        </p:txBody>
      </p:sp>
      <p:sp>
        <p:nvSpPr>
          <p:cNvPr id="24" name="Oval 23">
            <a:extLst>
              <a:ext uri="{FF2B5EF4-FFF2-40B4-BE49-F238E27FC236}">
                <a16:creationId xmlns:a16="http://schemas.microsoft.com/office/drawing/2014/main" id="{7C04A2F0-4463-87BC-0AB9-6968F7E3F4A0}"/>
              </a:ext>
            </a:extLst>
          </p:cNvPr>
          <p:cNvSpPr/>
          <p:nvPr/>
        </p:nvSpPr>
        <p:spPr>
          <a:xfrm>
            <a:off x="8469937" y="3805853"/>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5" name="Oval 24">
            <a:extLst>
              <a:ext uri="{FF2B5EF4-FFF2-40B4-BE49-F238E27FC236}">
                <a16:creationId xmlns:a16="http://schemas.microsoft.com/office/drawing/2014/main" id="{9F4FC303-07CA-4731-84CD-DA739967465A}"/>
              </a:ext>
            </a:extLst>
          </p:cNvPr>
          <p:cNvSpPr/>
          <p:nvPr/>
        </p:nvSpPr>
        <p:spPr>
          <a:xfrm>
            <a:off x="7767736" y="4557721"/>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b="1" dirty="0"/>
          </a:p>
        </p:txBody>
      </p:sp>
      <p:sp>
        <p:nvSpPr>
          <p:cNvPr id="26" name="Oval 25">
            <a:extLst>
              <a:ext uri="{FF2B5EF4-FFF2-40B4-BE49-F238E27FC236}">
                <a16:creationId xmlns:a16="http://schemas.microsoft.com/office/drawing/2014/main" id="{09975993-FD92-9CD3-3DEC-C9C1D280DED7}"/>
              </a:ext>
            </a:extLst>
          </p:cNvPr>
          <p:cNvSpPr/>
          <p:nvPr/>
        </p:nvSpPr>
        <p:spPr>
          <a:xfrm>
            <a:off x="8048494" y="5224156"/>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b="1" dirty="0"/>
          </a:p>
        </p:txBody>
      </p:sp>
      <p:sp>
        <p:nvSpPr>
          <p:cNvPr id="27" name="Oval 26">
            <a:extLst>
              <a:ext uri="{FF2B5EF4-FFF2-40B4-BE49-F238E27FC236}">
                <a16:creationId xmlns:a16="http://schemas.microsoft.com/office/drawing/2014/main" id="{16EAD07E-9E8F-5772-0037-37EEFE36160B}"/>
              </a:ext>
            </a:extLst>
          </p:cNvPr>
          <p:cNvSpPr/>
          <p:nvPr/>
        </p:nvSpPr>
        <p:spPr>
          <a:xfrm>
            <a:off x="9558643" y="5857944"/>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8" name="Oval 27">
            <a:extLst>
              <a:ext uri="{FF2B5EF4-FFF2-40B4-BE49-F238E27FC236}">
                <a16:creationId xmlns:a16="http://schemas.microsoft.com/office/drawing/2014/main" id="{B3BE5A8D-303E-314A-BB32-777D5DFABCD7}"/>
              </a:ext>
            </a:extLst>
          </p:cNvPr>
          <p:cNvSpPr/>
          <p:nvPr/>
        </p:nvSpPr>
        <p:spPr>
          <a:xfrm>
            <a:off x="9681212" y="314731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b="1" dirty="0"/>
          </a:p>
        </p:txBody>
      </p:sp>
      <p:sp>
        <p:nvSpPr>
          <p:cNvPr id="29" name="Oval 28">
            <a:extLst>
              <a:ext uri="{FF2B5EF4-FFF2-40B4-BE49-F238E27FC236}">
                <a16:creationId xmlns:a16="http://schemas.microsoft.com/office/drawing/2014/main" id="{4B263EE4-9FA5-1FE6-AD0D-2201D3A2C767}"/>
              </a:ext>
            </a:extLst>
          </p:cNvPr>
          <p:cNvSpPr/>
          <p:nvPr/>
        </p:nvSpPr>
        <p:spPr>
          <a:xfrm>
            <a:off x="9591212" y="3653527"/>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0" name="Oval 29">
            <a:extLst>
              <a:ext uri="{FF2B5EF4-FFF2-40B4-BE49-F238E27FC236}">
                <a16:creationId xmlns:a16="http://schemas.microsoft.com/office/drawing/2014/main" id="{A2168746-73D7-69B7-366F-15735D25F85D}"/>
              </a:ext>
            </a:extLst>
          </p:cNvPr>
          <p:cNvSpPr/>
          <p:nvPr/>
        </p:nvSpPr>
        <p:spPr>
          <a:xfrm>
            <a:off x="10134956" y="4075853"/>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b="1" dirty="0"/>
          </a:p>
        </p:txBody>
      </p:sp>
      <p:sp>
        <p:nvSpPr>
          <p:cNvPr id="31" name="Oval 30">
            <a:extLst>
              <a:ext uri="{FF2B5EF4-FFF2-40B4-BE49-F238E27FC236}">
                <a16:creationId xmlns:a16="http://schemas.microsoft.com/office/drawing/2014/main" id="{3A9761A3-C3E7-7D4B-E9CA-1C77956C4228}"/>
              </a:ext>
            </a:extLst>
          </p:cNvPr>
          <p:cNvSpPr/>
          <p:nvPr/>
        </p:nvSpPr>
        <p:spPr>
          <a:xfrm>
            <a:off x="9990527" y="3586490"/>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2" name="Oval 31">
            <a:extLst>
              <a:ext uri="{FF2B5EF4-FFF2-40B4-BE49-F238E27FC236}">
                <a16:creationId xmlns:a16="http://schemas.microsoft.com/office/drawing/2014/main" id="{B3A69C12-51CA-BA22-E219-21065575FC44}"/>
              </a:ext>
            </a:extLst>
          </p:cNvPr>
          <p:cNvSpPr/>
          <p:nvPr/>
        </p:nvSpPr>
        <p:spPr>
          <a:xfrm>
            <a:off x="9648643" y="4279090"/>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b="1" dirty="0"/>
          </a:p>
        </p:txBody>
      </p:sp>
      <p:sp>
        <p:nvSpPr>
          <p:cNvPr id="33" name="Oval 32">
            <a:extLst>
              <a:ext uri="{FF2B5EF4-FFF2-40B4-BE49-F238E27FC236}">
                <a16:creationId xmlns:a16="http://schemas.microsoft.com/office/drawing/2014/main" id="{A6877966-0FF1-8EB0-9697-54D244A48C5A}"/>
              </a:ext>
            </a:extLst>
          </p:cNvPr>
          <p:cNvSpPr/>
          <p:nvPr/>
        </p:nvSpPr>
        <p:spPr>
          <a:xfrm>
            <a:off x="9929401" y="494552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b="1" dirty="0"/>
          </a:p>
        </p:txBody>
      </p:sp>
      <p:pic>
        <p:nvPicPr>
          <p:cNvPr id="35" name="Graphic 34" descr="High temperature with solid fill">
            <a:extLst>
              <a:ext uri="{FF2B5EF4-FFF2-40B4-BE49-F238E27FC236}">
                <a16:creationId xmlns:a16="http://schemas.microsoft.com/office/drawing/2014/main" id="{C18DAF86-E6C4-F311-1F98-1795DC4BD9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82862" y="2665936"/>
            <a:ext cx="598350" cy="598350"/>
          </a:xfrm>
          <a:prstGeom prst="rect">
            <a:avLst/>
          </a:prstGeom>
        </p:spPr>
      </p:pic>
    </p:spTree>
    <p:extLst>
      <p:ext uri="{BB962C8B-B14F-4D97-AF65-F5344CB8AC3E}">
        <p14:creationId xmlns:p14="http://schemas.microsoft.com/office/powerpoint/2010/main" val="23742740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8D5E1-E402-7B16-AD53-9CFCA452D26A}"/>
              </a:ext>
            </a:extLst>
          </p:cNvPr>
          <p:cNvSpPr>
            <a:spLocks noGrp="1"/>
          </p:cNvSpPr>
          <p:nvPr>
            <p:ph type="title"/>
          </p:nvPr>
        </p:nvSpPr>
        <p:spPr/>
        <p:txBody>
          <a:bodyPr/>
          <a:lstStyle/>
          <a:p>
            <a:r>
              <a:rPr lang="en-NO" dirty="0"/>
              <a:t>Energy is not preserved…</a:t>
            </a:r>
          </a:p>
        </p:txBody>
      </p:sp>
      <p:sp>
        <p:nvSpPr>
          <p:cNvPr id="3" name="Footer Placeholder 2">
            <a:extLst>
              <a:ext uri="{FF2B5EF4-FFF2-40B4-BE49-F238E27FC236}">
                <a16:creationId xmlns:a16="http://schemas.microsoft.com/office/drawing/2014/main" id="{AAF5C21F-CB25-47F2-5906-10F79C785CC7}"/>
              </a:ext>
            </a:extLst>
          </p:cNvPr>
          <p:cNvSpPr>
            <a:spLocks noGrp="1"/>
          </p:cNvSpPr>
          <p:nvPr>
            <p:ph type="ftr" sz="quarter" idx="11"/>
          </p:nvPr>
        </p:nvSpPr>
        <p:spPr/>
        <p:txBody>
          <a:bodyPr/>
          <a:lstStyle/>
          <a:p>
            <a:r>
              <a:rPr lang="nb-NO" sz="1400"/>
              <a:t>Teknologi for et bedre samfunn</a:t>
            </a:r>
          </a:p>
        </p:txBody>
      </p:sp>
      <p:pic>
        <p:nvPicPr>
          <p:cNvPr id="7" name="Content Placeholder 6" descr="A math equations with colorful text&#10;&#10;Description automatically generated with medium confidence">
            <a:extLst>
              <a:ext uri="{FF2B5EF4-FFF2-40B4-BE49-F238E27FC236}">
                <a16:creationId xmlns:a16="http://schemas.microsoft.com/office/drawing/2014/main" id="{F336C664-B5FE-800F-F253-A6FAE8E4D01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41883" y="2259018"/>
            <a:ext cx="8178467" cy="3438080"/>
          </a:xfrm>
        </p:spPr>
      </p:pic>
      <p:sp>
        <p:nvSpPr>
          <p:cNvPr id="5" name="Content Placeholder 4">
            <a:extLst>
              <a:ext uri="{FF2B5EF4-FFF2-40B4-BE49-F238E27FC236}">
                <a16:creationId xmlns:a16="http://schemas.microsoft.com/office/drawing/2014/main" id="{C29FDA8A-C6E5-22E5-167B-4CDFF3D6A939}"/>
              </a:ext>
            </a:extLst>
          </p:cNvPr>
          <p:cNvSpPr>
            <a:spLocks noGrp="1"/>
          </p:cNvSpPr>
          <p:nvPr>
            <p:ph idx="14"/>
          </p:nvPr>
        </p:nvSpPr>
        <p:spPr/>
        <p:txBody>
          <a:bodyPr/>
          <a:lstStyle/>
          <a:p>
            <a:endParaRPr lang="en-NO"/>
          </a:p>
        </p:txBody>
      </p:sp>
    </p:spTree>
    <p:extLst>
      <p:ext uri="{BB962C8B-B14F-4D97-AF65-F5344CB8AC3E}">
        <p14:creationId xmlns:p14="http://schemas.microsoft.com/office/powerpoint/2010/main" val="12544891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1F21D3D-4718-22C2-2D28-3B9E02736FE1}"/>
              </a:ext>
            </a:extLst>
          </p:cNvPr>
          <p:cNvSpPr>
            <a:spLocks noGrp="1"/>
          </p:cNvSpPr>
          <p:nvPr>
            <p:ph type="title"/>
          </p:nvPr>
        </p:nvSpPr>
        <p:spPr/>
        <p:txBody>
          <a:bodyPr anchor="ctr">
            <a:normAutofit/>
          </a:bodyPr>
          <a:lstStyle/>
          <a:p>
            <a:r>
              <a:rPr lang="en-US" dirty="0"/>
              <a:t>Port/Pseudo-Hamiltonian</a:t>
            </a:r>
          </a:p>
        </p:txBody>
      </p:sp>
      <p:pic>
        <p:nvPicPr>
          <p:cNvPr id="14" name="Content Placeholder 13">
            <a:extLst>
              <a:ext uri="{FF2B5EF4-FFF2-40B4-BE49-F238E27FC236}">
                <a16:creationId xmlns:a16="http://schemas.microsoft.com/office/drawing/2014/main" id="{755D4401-5AE3-35F9-B5A5-C0A58A861E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61978" y="1530004"/>
            <a:ext cx="4948032" cy="4948032"/>
          </a:xfrm>
        </p:spPr>
      </p:pic>
      <p:pic>
        <p:nvPicPr>
          <p:cNvPr id="8" name="Content Placeholder 7" descr="A diagram of a mathematical equation&#10;&#10;Description automatically generated with medium confidence">
            <a:extLst>
              <a:ext uri="{FF2B5EF4-FFF2-40B4-BE49-F238E27FC236}">
                <a16:creationId xmlns:a16="http://schemas.microsoft.com/office/drawing/2014/main" id="{EBAE1611-08DE-CE1A-7A7A-7A5CE810BC3E}"/>
              </a:ext>
            </a:extLst>
          </p:cNvPr>
          <p:cNvPicPr>
            <a:picLocks noGrp="1" noChangeAspect="1"/>
          </p:cNvPicPr>
          <p:nvPr>
            <p:ph idx="14"/>
          </p:nvPr>
        </p:nvPicPr>
        <p:blipFill>
          <a:blip r:embed="rId4">
            <a:extLst>
              <a:ext uri="{28A0092B-C50C-407E-A947-70E740481C1C}">
                <a14:useLocalDpi xmlns:a14="http://schemas.microsoft.com/office/drawing/2010/main" val="0"/>
              </a:ext>
            </a:extLst>
          </a:blip>
          <a:stretch/>
        </p:blipFill>
        <p:spPr>
          <a:xfrm>
            <a:off x="946876" y="1775205"/>
            <a:ext cx="5149124" cy="4263475"/>
          </a:xfrm>
          <a:noFill/>
        </p:spPr>
      </p:pic>
      <p:sp>
        <p:nvSpPr>
          <p:cNvPr id="10" name="TextBox 9">
            <a:extLst>
              <a:ext uri="{FF2B5EF4-FFF2-40B4-BE49-F238E27FC236}">
                <a16:creationId xmlns:a16="http://schemas.microsoft.com/office/drawing/2014/main" id="{4D346C40-C78E-7233-4BD2-E52574C027F6}"/>
              </a:ext>
            </a:extLst>
          </p:cNvPr>
          <p:cNvSpPr txBox="1"/>
          <p:nvPr/>
        </p:nvSpPr>
        <p:spPr>
          <a:xfrm>
            <a:off x="4237654" y="6016370"/>
            <a:ext cx="1392369" cy="307777"/>
          </a:xfrm>
          <a:prstGeom prst="rect">
            <a:avLst/>
          </a:prstGeom>
          <a:noFill/>
        </p:spPr>
        <p:txBody>
          <a:bodyPr wrap="none" rtlCol="0">
            <a:spAutoFit/>
          </a:bodyPr>
          <a:lstStyle/>
          <a:p>
            <a:r>
              <a:rPr lang="en-NO" sz="1400" dirty="0">
                <a:solidFill>
                  <a:schemeClr val="bg1">
                    <a:lumMod val="50000"/>
                  </a:schemeClr>
                </a:solidFill>
              </a:rPr>
              <a:t>D</a:t>
            </a:r>
            <a:r>
              <a:rPr lang="en-GB" sz="1400" dirty="0">
                <a:solidFill>
                  <a:schemeClr val="bg1">
                    <a:lumMod val="50000"/>
                  </a:schemeClr>
                </a:solidFill>
              </a:rPr>
              <a:t>e</a:t>
            </a:r>
            <a:r>
              <a:rPr lang="en-NO" sz="1400" dirty="0">
                <a:solidFill>
                  <a:schemeClr val="bg1">
                    <a:lumMod val="50000"/>
                  </a:schemeClr>
                </a:solidFill>
              </a:rPr>
              <a:t>sai et al. 2021</a:t>
            </a:r>
          </a:p>
        </p:txBody>
      </p:sp>
      <p:sp>
        <p:nvSpPr>
          <p:cNvPr id="15" name="TextBox 14">
            <a:extLst>
              <a:ext uri="{FF2B5EF4-FFF2-40B4-BE49-F238E27FC236}">
                <a16:creationId xmlns:a16="http://schemas.microsoft.com/office/drawing/2014/main" id="{3081D75C-C335-E825-DB39-7FFD7BB44098}"/>
              </a:ext>
            </a:extLst>
          </p:cNvPr>
          <p:cNvSpPr txBox="1"/>
          <p:nvPr/>
        </p:nvSpPr>
        <p:spPr>
          <a:xfrm>
            <a:off x="9966959" y="6324147"/>
            <a:ext cx="1543051" cy="307777"/>
          </a:xfrm>
          <a:prstGeom prst="rect">
            <a:avLst/>
          </a:prstGeom>
          <a:noFill/>
        </p:spPr>
        <p:txBody>
          <a:bodyPr wrap="none" rtlCol="0">
            <a:spAutoFit/>
          </a:bodyPr>
          <a:lstStyle/>
          <a:p>
            <a:r>
              <a:rPr lang="en-NO" sz="1400" dirty="0">
                <a:solidFill>
                  <a:schemeClr val="bg1">
                    <a:lumMod val="50000"/>
                  </a:schemeClr>
                </a:solidFill>
              </a:rPr>
              <a:t>Eidsnes et al. 2023</a:t>
            </a:r>
          </a:p>
        </p:txBody>
      </p:sp>
    </p:spTree>
    <p:extLst>
      <p:ext uri="{BB962C8B-B14F-4D97-AF65-F5344CB8AC3E}">
        <p14:creationId xmlns:p14="http://schemas.microsoft.com/office/powerpoint/2010/main" val="31909759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C958F-A5ED-1396-90E7-322A9011642D}"/>
              </a:ext>
            </a:extLst>
          </p:cNvPr>
          <p:cNvSpPr>
            <a:spLocks noGrp="1"/>
          </p:cNvSpPr>
          <p:nvPr>
            <p:ph type="title"/>
          </p:nvPr>
        </p:nvSpPr>
        <p:spPr/>
        <p:txBody>
          <a:bodyPr/>
          <a:lstStyle/>
          <a:p>
            <a:r>
              <a:rPr lang="en-GB" dirty="0"/>
              <a:t>W</a:t>
            </a:r>
            <a:r>
              <a:rPr lang="en-NO" dirty="0"/>
              <a:t>hat can it be used for?</a:t>
            </a:r>
          </a:p>
        </p:txBody>
      </p:sp>
      <p:sp>
        <p:nvSpPr>
          <p:cNvPr id="3" name="Footer Placeholder 2">
            <a:extLst>
              <a:ext uri="{FF2B5EF4-FFF2-40B4-BE49-F238E27FC236}">
                <a16:creationId xmlns:a16="http://schemas.microsoft.com/office/drawing/2014/main" id="{08CB5611-030D-41AE-E5FD-8EF06F8D5C5A}"/>
              </a:ext>
            </a:extLst>
          </p:cNvPr>
          <p:cNvSpPr>
            <a:spLocks noGrp="1"/>
          </p:cNvSpPr>
          <p:nvPr>
            <p:ph type="ftr" sz="quarter" idx="11"/>
          </p:nvPr>
        </p:nvSpPr>
        <p:spPr/>
        <p:txBody>
          <a:bodyPr/>
          <a:lstStyle/>
          <a:p>
            <a:r>
              <a:rPr lang="nb-NO" sz="1400"/>
              <a:t>Teknologi for et bedre samfunn</a:t>
            </a:r>
          </a:p>
        </p:txBody>
      </p:sp>
      <p:pic>
        <p:nvPicPr>
          <p:cNvPr id="7" name="Content Placeholder 6" descr="A group of glasses with liquid in them&#10;&#10;Description automatically generated">
            <a:extLst>
              <a:ext uri="{FF2B5EF4-FFF2-40B4-BE49-F238E27FC236}">
                <a16:creationId xmlns:a16="http://schemas.microsoft.com/office/drawing/2014/main" id="{A5526C5A-CD95-BD1A-9B68-099A4FF4D1F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8825" y="3009560"/>
            <a:ext cx="5148263" cy="2408918"/>
          </a:xfrm>
        </p:spPr>
      </p:pic>
      <p:pic>
        <p:nvPicPr>
          <p:cNvPr id="8" name="Content Placeholder 7">
            <a:extLst>
              <a:ext uri="{FF2B5EF4-FFF2-40B4-BE49-F238E27FC236}">
                <a16:creationId xmlns:a16="http://schemas.microsoft.com/office/drawing/2014/main" id="{0933A98B-9120-7866-465E-0F0AD149246B}"/>
              </a:ext>
            </a:extLst>
          </p:cNvPr>
          <p:cNvPicPr>
            <a:picLocks noGrp="1" noChangeAspect="1"/>
          </p:cNvPicPr>
          <p:nvPr>
            <p:ph idx="14"/>
          </p:nvPr>
        </p:nvPicPr>
        <p:blipFill>
          <a:blip r:embed="rId4">
            <a:extLst>
              <a:ext uri="{28A0092B-C50C-407E-A947-70E740481C1C}">
                <a14:useLocalDpi xmlns:a14="http://schemas.microsoft.com/office/drawing/2010/main" val="0"/>
              </a:ext>
            </a:extLst>
          </a:blip>
          <a:stretch>
            <a:fillRect/>
          </a:stretch>
        </p:blipFill>
        <p:spPr>
          <a:xfrm>
            <a:off x="6361113" y="3105628"/>
            <a:ext cx="5148262" cy="2216781"/>
          </a:xfrm>
        </p:spPr>
      </p:pic>
    </p:spTree>
    <p:extLst>
      <p:ext uri="{BB962C8B-B14F-4D97-AF65-F5344CB8AC3E}">
        <p14:creationId xmlns:p14="http://schemas.microsoft.com/office/powerpoint/2010/main" val="15755811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C958F-A5ED-1396-90E7-322A9011642D}"/>
              </a:ext>
            </a:extLst>
          </p:cNvPr>
          <p:cNvSpPr>
            <a:spLocks noGrp="1"/>
          </p:cNvSpPr>
          <p:nvPr>
            <p:ph type="title"/>
          </p:nvPr>
        </p:nvSpPr>
        <p:spPr/>
        <p:txBody>
          <a:bodyPr/>
          <a:lstStyle/>
          <a:p>
            <a:endParaRPr lang="en-NO"/>
          </a:p>
        </p:txBody>
      </p:sp>
      <p:sp>
        <p:nvSpPr>
          <p:cNvPr id="3" name="Footer Placeholder 2">
            <a:extLst>
              <a:ext uri="{FF2B5EF4-FFF2-40B4-BE49-F238E27FC236}">
                <a16:creationId xmlns:a16="http://schemas.microsoft.com/office/drawing/2014/main" id="{08CB5611-030D-41AE-E5FD-8EF06F8D5C5A}"/>
              </a:ext>
            </a:extLst>
          </p:cNvPr>
          <p:cNvSpPr>
            <a:spLocks noGrp="1"/>
          </p:cNvSpPr>
          <p:nvPr>
            <p:ph type="ftr" sz="quarter" idx="11"/>
          </p:nvPr>
        </p:nvSpPr>
        <p:spPr/>
        <p:txBody>
          <a:bodyPr/>
          <a:lstStyle/>
          <a:p>
            <a:r>
              <a:rPr lang="nb-NO" sz="1400"/>
              <a:t>Teknologi for et bedre samfunn</a:t>
            </a:r>
          </a:p>
        </p:txBody>
      </p:sp>
      <p:pic>
        <p:nvPicPr>
          <p:cNvPr id="7" name="Content Placeholder 6" descr="A group of glasses with liquid in them&#10;&#10;Description automatically generated">
            <a:extLst>
              <a:ext uri="{FF2B5EF4-FFF2-40B4-BE49-F238E27FC236}">
                <a16:creationId xmlns:a16="http://schemas.microsoft.com/office/drawing/2014/main" id="{A5526C5A-CD95-BD1A-9B68-099A4FF4D1F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8825" y="3009560"/>
            <a:ext cx="5148263" cy="2408918"/>
          </a:xfrm>
        </p:spPr>
      </p:pic>
      <p:pic>
        <p:nvPicPr>
          <p:cNvPr id="9" name="Content Placeholder 8" descr="A diagram of a tank&#10;&#10;Description automatically generated with medium confidence">
            <a:extLst>
              <a:ext uri="{FF2B5EF4-FFF2-40B4-BE49-F238E27FC236}">
                <a16:creationId xmlns:a16="http://schemas.microsoft.com/office/drawing/2014/main" id="{BA43796E-CF29-209F-01A1-2FE78BFBF104}"/>
              </a:ext>
            </a:extLst>
          </p:cNvPr>
          <p:cNvPicPr>
            <a:picLocks noGrp="1" noChangeAspect="1"/>
          </p:cNvPicPr>
          <p:nvPr>
            <p:ph idx="14"/>
          </p:nvPr>
        </p:nvPicPr>
        <p:blipFill>
          <a:blip r:embed="rId4">
            <a:extLst>
              <a:ext uri="{28A0092B-C50C-407E-A947-70E740481C1C}">
                <a14:useLocalDpi xmlns:a14="http://schemas.microsoft.com/office/drawing/2010/main" val="0"/>
              </a:ext>
            </a:extLst>
          </a:blip>
          <a:stretch>
            <a:fillRect/>
          </a:stretch>
        </p:blipFill>
        <p:spPr>
          <a:xfrm>
            <a:off x="6361113" y="2594808"/>
            <a:ext cx="5148262" cy="3238422"/>
          </a:xfrm>
        </p:spPr>
      </p:pic>
    </p:spTree>
    <p:extLst>
      <p:ext uri="{BB962C8B-B14F-4D97-AF65-F5344CB8AC3E}">
        <p14:creationId xmlns:p14="http://schemas.microsoft.com/office/powerpoint/2010/main" val="27532047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24C95-0BEB-3401-BA9E-1B8C54979746}"/>
              </a:ext>
            </a:extLst>
          </p:cNvPr>
          <p:cNvSpPr>
            <a:spLocks noGrp="1"/>
          </p:cNvSpPr>
          <p:nvPr>
            <p:ph type="title"/>
          </p:nvPr>
        </p:nvSpPr>
        <p:spPr/>
        <p:txBody>
          <a:bodyPr/>
          <a:lstStyle/>
          <a:p>
            <a:r>
              <a:rPr lang="en-NO" dirty="0"/>
              <a:t>Github</a:t>
            </a:r>
          </a:p>
        </p:txBody>
      </p:sp>
      <p:sp>
        <p:nvSpPr>
          <p:cNvPr id="3" name="Footer Placeholder 2">
            <a:extLst>
              <a:ext uri="{FF2B5EF4-FFF2-40B4-BE49-F238E27FC236}">
                <a16:creationId xmlns:a16="http://schemas.microsoft.com/office/drawing/2014/main" id="{91DE50E4-27B2-EC77-25DA-FA6C0B6C6913}"/>
              </a:ext>
            </a:extLst>
          </p:cNvPr>
          <p:cNvSpPr>
            <a:spLocks noGrp="1"/>
          </p:cNvSpPr>
          <p:nvPr>
            <p:ph type="ftr" sz="quarter" idx="11"/>
          </p:nvPr>
        </p:nvSpPr>
        <p:spPr/>
        <p:txBody>
          <a:bodyPr/>
          <a:lstStyle/>
          <a:p>
            <a:r>
              <a:rPr lang="nb-NO" sz="1400"/>
              <a:t>Teknologi for et bedre samfunn</a:t>
            </a:r>
          </a:p>
        </p:txBody>
      </p:sp>
      <p:sp>
        <p:nvSpPr>
          <p:cNvPr id="4" name="Content Placeholder 3">
            <a:extLst>
              <a:ext uri="{FF2B5EF4-FFF2-40B4-BE49-F238E27FC236}">
                <a16:creationId xmlns:a16="http://schemas.microsoft.com/office/drawing/2014/main" id="{06AFD5ED-B510-6F59-7626-FB288FBE862A}"/>
              </a:ext>
            </a:extLst>
          </p:cNvPr>
          <p:cNvSpPr>
            <a:spLocks noGrp="1"/>
          </p:cNvSpPr>
          <p:nvPr>
            <p:ph idx="1"/>
          </p:nvPr>
        </p:nvSpPr>
        <p:spPr>
          <a:xfrm>
            <a:off x="758189" y="2259018"/>
            <a:ext cx="10751819" cy="3910012"/>
          </a:xfrm>
        </p:spPr>
        <p:txBody>
          <a:bodyPr/>
          <a:lstStyle/>
          <a:p>
            <a:r>
              <a:rPr lang="en-GB" dirty="0"/>
              <a:t>https://</a:t>
            </a:r>
            <a:r>
              <a:rPr lang="en-GB" dirty="0" err="1"/>
              <a:t>github.com</a:t>
            </a:r>
            <a:r>
              <a:rPr lang="en-GB" dirty="0"/>
              <a:t>/SINTEF/pseudo-</a:t>
            </a:r>
            <a:r>
              <a:rPr lang="en-GB" dirty="0" err="1"/>
              <a:t>hamiltonian</a:t>
            </a:r>
            <a:r>
              <a:rPr lang="en-GB" dirty="0"/>
              <a:t>-neural-networks</a:t>
            </a:r>
            <a:endParaRPr lang="en-NO" dirty="0"/>
          </a:p>
        </p:txBody>
      </p:sp>
    </p:spTree>
    <p:extLst>
      <p:ext uri="{BB962C8B-B14F-4D97-AF65-F5344CB8AC3E}">
        <p14:creationId xmlns:p14="http://schemas.microsoft.com/office/powerpoint/2010/main" val="20762618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 of a diagram showing a waveform and a diagram showing a waveform&#10;&#10;Description automatically generated">
            <a:extLst>
              <a:ext uri="{FF2B5EF4-FFF2-40B4-BE49-F238E27FC236}">
                <a16:creationId xmlns:a16="http://schemas.microsoft.com/office/drawing/2014/main" id="{45B1807C-8A60-E4E0-0F16-9D893ED4A86A}"/>
              </a:ext>
            </a:extLst>
          </p:cNvPr>
          <p:cNvPicPr>
            <a:picLocks noChangeAspect="1"/>
          </p:cNvPicPr>
          <p:nvPr/>
        </p:nvPicPr>
        <p:blipFill rotWithShape="1">
          <a:blip r:embed="rId3">
            <a:extLst>
              <a:ext uri="{28A0092B-C50C-407E-A947-70E740481C1C}">
                <a14:useLocalDpi xmlns:a14="http://schemas.microsoft.com/office/drawing/2010/main" val="0"/>
              </a:ext>
            </a:extLst>
          </a:blip>
          <a:srcRect l="2893" t="15558" r="72026" b="18682"/>
          <a:stretch/>
        </p:blipFill>
        <p:spPr>
          <a:xfrm>
            <a:off x="1319134" y="2892559"/>
            <a:ext cx="2607667" cy="3965442"/>
          </a:xfrm>
          <a:prstGeom prst="rect">
            <a:avLst/>
          </a:prstGeom>
          <a:scene3d>
            <a:camera prst="isometricRightUp">
              <a:rot lat="2100000" lon="19800000" rev="0"/>
            </a:camera>
            <a:lightRig rig="threePt" dir="t"/>
          </a:scene3d>
        </p:spPr>
      </p:pic>
      <p:sp>
        <p:nvSpPr>
          <p:cNvPr id="5" name="Title 4">
            <a:extLst>
              <a:ext uri="{FF2B5EF4-FFF2-40B4-BE49-F238E27FC236}">
                <a16:creationId xmlns:a16="http://schemas.microsoft.com/office/drawing/2014/main" id="{7E2C26D8-8F50-BEC5-E3A1-0BAD086ABD66}"/>
              </a:ext>
            </a:extLst>
          </p:cNvPr>
          <p:cNvSpPr>
            <a:spLocks noGrp="1"/>
          </p:cNvSpPr>
          <p:nvPr>
            <p:ph type="title"/>
          </p:nvPr>
        </p:nvSpPr>
        <p:spPr/>
        <p:txBody>
          <a:bodyPr/>
          <a:lstStyle/>
          <a:p>
            <a:r>
              <a:rPr lang="en-NO" dirty="0"/>
              <a:t>Operator learning</a:t>
            </a:r>
          </a:p>
        </p:txBody>
      </p:sp>
      <p:sp>
        <p:nvSpPr>
          <p:cNvPr id="7" name="Content Placeholder 6">
            <a:extLst>
              <a:ext uri="{FF2B5EF4-FFF2-40B4-BE49-F238E27FC236}">
                <a16:creationId xmlns:a16="http://schemas.microsoft.com/office/drawing/2014/main" id="{DD9C785F-71D5-488E-AB20-7ECB2A8CF816}"/>
              </a:ext>
            </a:extLst>
          </p:cNvPr>
          <p:cNvSpPr>
            <a:spLocks noGrp="1"/>
          </p:cNvSpPr>
          <p:nvPr>
            <p:ph idx="15"/>
          </p:nvPr>
        </p:nvSpPr>
        <p:spPr/>
        <p:txBody>
          <a:bodyPr/>
          <a:lstStyle/>
          <a:p>
            <a:endParaRPr lang="en-NO" dirty="0"/>
          </a:p>
        </p:txBody>
      </p:sp>
      <p:sp>
        <p:nvSpPr>
          <p:cNvPr id="10" name="Text Placeholder 9">
            <a:extLst>
              <a:ext uri="{FF2B5EF4-FFF2-40B4-BE49-F238E27FC236}">
                <a16:creationId xmlns:a16="http://schemas.microsoft.com/office/drawing/2014/main" id="{E2D392EF-C5C0-3DB5-A37C-2BD4291B98C9}"/>
              </a:ext>
            </a:extLst>
          </p:cNvPr>
          <p:cNvSpPr>
            <a:spLocks noGrp="1"/>
          </p:cNvSpPr>
          <p:nvPr>
            <p:ph type="body" sz="quarter" idx="16"/>
          </p:nvPr>
        </p:nvSpPr>
        <p:spPr/>
        <p:txBody>
          <a:bodyPr/>
          <a:lstStyle/>
          <a:p>
            <a:r>
              <a:rPr lang="en-NO" dirty="0"/>
              <a:t>Functions: x -&gt; f(x)</a:t>
            </a:r>
          </a:p>
        </p:txBody>
      </p:sp>
      <p:sp>
        <p:nvSpPr>
          <p:cNvPr id="11" name="Text Placeholder 10">
            <a:extLst>
              <a:ext uri="{FF2B5EF4-FFF2-40B4-BE49-F238E27FC236}">
                <a16:creationId xmlns:a16="http://schemas.microsoft.com/office/drawing/2014/main" id="{BC5EFE29-C099-835F-B893-08936B5BC908}"/>
              </a:ext>
            </a:extLst>
          </p:cNvPr>
          <p:cNvSpPr>
            <a:spLocks noGrp="1"/>
          </p:cNvSpPr>
          <p:nvPr>
            <p:ph type="body" sz="quarter" idx="18"/>
          </p:nvPr>
        </p:nvSpPr>
        <p:spPr/>
        <p:txBody>
          <a:bodyPr/>
          <a:lstStyle/>
          <a:p>
            <a:r>
              <a:rPr lang="en-NO" dirty="0"/>
              <a:t>Operators: f(x) -&gt; g(f(x))</a:t>
            </a:r>
          </a:p>
        </p:txBody>
      </p:sp>
      <p:pic>
        <p:nvPicPr>
          <p:cNvPr id="12" name="Picture 11" descr="Diagram of a diagram showing a waveform and a diagram showing a waveform&#10;&#10;Description automatically generated">
            <a:extLst>
              <a:ext uri="{FF2B5EF4-FFF2-40B4-BE49-F238E27FC236}">
                <a16:creationId xmlns:a16="http://schemas.microsoft.com/office/drawing/2014/main" id="{CA36E90F-B882-C8E6-40DA-677E132D3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4522" y="3490322"/>
            <a:ext cx="4775718" cy="2769916"/>
          </a:xfrm>
          <a:prstGeom prst="rect">
            <a:avLst/>
          </a:prstGeom>
        </p:spPr>
      </p:pic>
      <p:sp>
        <p:nvSpPr>
          <p:cNvPr id="14" name="TextBox 13">
            <a:extLst>
              <a:ext uri="{FF2B5EF4-FFF2-40B4-BE49-F238E27FC236}">
                <a16:creationId xmlns:a16="http://schemas.microsoft.com/office/drawing/2014/main" id="{E45AD7CB-24D3-9864-FC37-5CD1E78BF388}"/>
              </a:ext>
            </a:extLst>
          </p:cNvPr>
          <p:cNvSpPr txBox="1"/>
          <p:nvPr/>
        </p:nvSpPr>
        <p:spPr>
          <a:xfrm>
            <a:off x="3659802" y="6001694"/>
            <a:ext cx="284052" cy="369204"/>
          </a:xfrm>
          <a:prstGeom prst="rect">
            <a:avLst/>
          </a:prstGeom>
          <a:noFill/>
        </p:spPr>
        <p:txBody>
          <a:bodyPr wrap="none" rtlCol="0">
            <a:spAutoFit/>
          </a:bodyPr>
          <a:lstStyle/>
          <a:p>
            <a:r>
              <a:rPr lang="en-NO" dirty="0">
                <a:solidFill>
                  <a:schemeClr val="tx2"/>
                </a:solidFill>
              </a:rPr>
              <a:t>x</a:t>
            </a:r>
          </a:p>
        </p:txBody>
      </p:sp>
      <p:cxnSp>
        <p:nvCxnSpPr>
          <p:cNvPr id="18" name="Straight Arrow Connector 17">
            <a:extLst>
              <a:ext uri="{FF2B5EF4-FFF2-40B4-BE49-F238E27FC236}">
                <a16:creationId xmlns:a16="http://schemas.microsoft.com/office/drawing/2014/main" id="{75D01B51-53E4-A2C6-571F-E73113B4F2C8}"/>
              </a:ext>
            </a:extLst>
          </p:cNvPr>
          <p:cNvCxnSpPr/>
          <p:nvPr/>
        </p:nvCxnSpPr>
        <p:spPr>
          <a:xfrm flipV="1">
            <a:off x="1373864" y="3657449"/>
            <a:ext cx="0" cy="2373234"/>
          </a:xfrm>
          <a:prstGeom prst="straightConnector1">
            <a:avLst/>
          </a:prstGeom>
          <a:ln w="508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0B418B1-D7C4-DDE5-A14D-5B0148F8B1CC}"/>
              </a:ext>
            </a:extLst>
          </p:cNvPr>
          <p:cNvCxnSpPr>
            <a:cxnSpLocks/>
          </p:cNvCxnSpPr>
          <p:nvPr/>
        </p:nvCxnSpPr>
        <p:spPr>
          <a:xfrm rot="5400000" flipV="1">
            <a:off x="2560481" y="4844066"/>
            <a:ext cx="0" cy="2373234"/>
          </a:xfrm>
          <a:prstGeom prst="straightConnector1">
            <a:avLst/>
          </a:prstGeom>
          <a:ln w="508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12DAA87-574F-96DF-85A2-7969A718EA81}"/>
              </a:ext>
            </a:extLst>
          </p:cNvPr>
          <p:cNvSpPr txBox="1"/>
          <p:nvPr/>
        </p:nvSpPr>
        <p:spPr>
          <a:xfrm>
            <a:off x="822066" y="3657449"/>
            <a:ext cx="495649" cy="369204"/>
          </a:xfrm>
          <a:prstGeom prst="rect">
            <a:avLst/>
          </a:prstGeom>
          <a:noFill/>
        </p:spPr>
        <p:txBody>
          <a:bodyPr wrap="none" rtlCol="0">
            <a:spAutoFit/>
          </a:bodyPr>
          <a:lstStyle/>
          <a:p>
            <a:r>
              <a:rPr lang="en-GB" dirty="0">
                <a:solidFill>
                  <a:schemeClr val="tx2"/>
                </a:solidFill>
              </a:rPr>
              <a:t>f</a:t>
            </a:r>
            <a:r>
              <a:rPr lang="en-NO" dirty="0">
                <a:solidFill>
                  <a:schemeClr val="tx2"/>
                </a:solidFill>
              </a:rPr>
              <a:t>(x)</a:t>
            </a:r>
          </a:p>
        </p:txBody>
      </p:sp>
    </p:spTree>
    <p:extLst>
      <p:ext uri="{BB962C8B-B14F-4D97-AF65-F5344CB8AC3E}">
        <p14:creationId xmlns:p14="http://schemas.microsoft.com/office/powerpoint/2010/main" val="14142480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059129DE-D5DC-9907-F452-D2B049ECC427}"/>
              </a:ext>
            </a:extLst>
          </p:cNvPr>
          <p:cNvSpPr>
            <a:spLocks noGrp="1"/>
          </p:cNvSpPr>
          <p:nvPr>
            <p:ph type="title"/>
          </p:nvPr>
        </p:nvSpPr>
        <p:spPr/>
        <p:txBody>
          <a:bodyPr/>
          <a:lstStyle/>
          <a:p>
            <a:endParaRPr lang="en-NO"/>
          </a:p>
        </p:txBody>
      </p:sp>
      <p:sp>
        <p:nvSpPr>
          <p:cNvPr id="3" name="Footer Placeholder 2">
            <a:extLst>
              <a:ext uri="{FF2B5EF4-FFF2-40B4-BE49-F238E27FC236}">
                <a16:creationId xmlns:a16="http://schemas.microsoft.com/office/drawing/2014/main" id="{9E7E5C59-546A-A7D9-7042-ACEB34E24B21}"/>
              </a:ext>
            </a:extLst>
          </p:cNvPr>
          <p:cNvSpPr>
            <a:spLocks noGrp="1"/>
          </p:cNvSpPr>
          <p:nvPr>
            <p:ph type="ftr" sz="quarter" idx="11"/>
          </p:nvPr>
        </p:nvSpPr>
        <p:spPr/>
        <p:txBody>
          <a:bodyPr/>
          <a:lstStyle/>
          <a:p>
            <a:r>
              <a:rPr lang="nb-NO" sz="1400"/>
              <a:t>Teknologi for et bedre samfunn</a:t>
            </a:r>
          </a:p>
        </p:txBody>
      </p:sp>
      <p:sp>
        <p:nvSpPr>
          <p:cNvPr id="10" name="Content Placeholder 9">
            <a:extLst>
              <a:ext uri="{FF2B5EF4-FFF2-40B4-BE49-F238E27FC236}">
                <a16:creationId xmlns:a16="http://schemas.microsoft.com/office/drawing/2014/main" id="{9E7B8410-50B4-BB64-109D-011BFCE591C3}"/>
              </a:ext>
            </a:extLst>
          </p:cNvPr>
          <p:cNvSpPr>
            <a:spLocks noGrp="1"/>
          </p:cNvSpPr>
          <p:nvPr>
            <p:ph idx="14"/>
          </p:nvPr>
        </p:nvSpPr>
        <p:spPr/>
        <p:txBody>
          <a:bodyPr/>
          <a:lstStyle/>
          <a:p>
            <a:r>
              <a:rPr lang="en-NO" dirty="0"/>
              <a:t>Faster than numerical solvers at runtime</a:t>
            </a:r>
          </a:p>
          <a:p>
            <a:r>
              <a:rPr lang="en-NO" dirty="0"/>
              <a:t>Multi-resolution data</a:t>
            </a:r>
          </a:p>
          <a:p>
            <a:pPr lvl="1"/>
            <a:r>
              <a:rPr lang="en-NO" dirty="0"/>
              <a:t>Efficient use of data</a:t>
            </a:r>
          </a:p>
          <a:p>
            <a:pPr lvl="1"/>
            <a:r>
              <a:rPr lang="en-NO" dirty="0"/>
              <a:t>Legacy-data</a:t>
            </a:r>
          </a:p>
          <a:p>
            <a:pPr lvl="1"/>
            <a:r>
              <a:rPr lang="en-NO" dirty="0"/>
              <a:t>Captures multiple scales</a:t>
            </a:r>
          </a:p>
        </p:txBody>
      </p:sp>
      <p:sp>
        <p:nvSpPr>
          <p:cNvPr id="24" name="Content Placeholder 23">
            <a:extLst>
              <a:ext uri="{FF2B5EF4-FFF2-40B4-BE49-F238E27FC236}">
                <a16:creationId xmlns:a16="http://schemas.microsoft.com/office/drawing/2014/main" id="{064050D8-6D95-D369-3A3C-927DAC51163F}"/>
              </a:ext>
            </a:extLst>
          </p:cNvPr>
          <p:cNvSpPr>
            <a:spLocks noGrp="1"/>
          </p:cNvSpPr>
          <p:nvPr>
            <p:ph idx="15"/>
          </p:nvPr>
        </p:nvSpPr>
        <p:spPr/>
        <p:txBody>
          <a:bodyPr/>
          <a:lstStyle/>
          <a:p>
            <a:r>
              <a:rPr lang="en-NO" dirty="0"/>
              <a:t>Requires significant amounts of data for training</a:t>
            </a:r>
          </a:p>
          <a:p>
            <a:r>
              <a:rPr lang="en-NO" dirty="0"/>
              <a:t>Additional abstraction layer on black box</a:t>
            </a:r>
          </a:p>
        </p:txBody>
      </p:sp>
      <p:sp>
        <p:nvSpPr>
          <p:cNvPr id="25" name="Text Placeholder 24">
            <a:extLst>
              <a:ext uri="{FF2B5EF4-FFF2-40B4-BE49-F238E27FC236}">
                <a16:creationId xmlns:a16="http://schemas.microsoft.com/office/drawing/2014/main" id="{AD879BFF-2A68-D3E7-ED13-1AA1205777D8}"/>
              </a:ext>
            </a:extLst>
          </p:cNvPr>
          <p:cNvSpPr>
            <a:spLocks noGrp="1"/>
          </p:cNvSpPr>
          <p:nvPr>
            <p:ph type="body" sz="quarter" idx="16"/>
          </p:nvPr>
        </p:nvSpPr>
        <p:spPr/>
        <p:txBody>
          <a:bodyPr/>
          <a:lstStyle/>
          <a:p>
            <a:r>
              <a:rPr lang="en-NO" dirty="0"/>
              <a:t>Example: DeepONet</a:t>
            </a:r>
          </a:p>
        </p:txBody>
      </p:sp>
      <p:sp>
        <p:nvSpPr>
          <p:cNvPr id="26" name="Text Placeholder 25">
            <a:extLst>
              <a:ext uri="{FF2B5EF4-FFF2-40B4-BE49-F238E27FC236}">
                <a16:creationId xmlns:a16="http://schemas.microsoft.com/office/drawing/2014/main" id="{C597ED21-1F7C-3960-D237-E01CA29217EA}"/>
              </a:ext>
            </a:extLst>
          </p:cNvPr>
          <p:cNvSpPr>
            <a:spLocks noGrp="1"/>
          </p:cNvSpPr>
          <p:nvPr>
            <p:ph type="body" sz="quarter" idx="17"/>
          </p:nvPr>
        </p:nvSpPr>
        <p:spPr/>
        <p:txBody>
          <a:bodyPr/>
          <a:lstStyle/>
          <a:p>
            <a:r>
              <a:rPr lang="en-NO" dirty="0"/>
              <a:t>Pros</a:t>
            </a:r>
          </a:p>
        </p:txBody>
      </p:sp>
      <p:sp>
        <p:nvSpPr>
          <p:cNvPr id="27" name="Text Placeholder 26">
            <a:extLst>
              <a:ext uri="{FF2B5EF4-FFF2-40B4-BE49-F238E27FC236}">
                <a16:creationId xmlns:a16="http://schemas.microsoft.com/office/drawing/2014/main" id="{8D42ECD2-48E4-4AF8-B58A-7D1F71C6E13B}"/>
              </a:ext>
            </a:extLst>
          </p:cNvPr>
          <p:cNvSpPr>
            <a:spLocks noGrp="1"/>
          </p:cNvSpPr>
          <p:nvPr>
            <p:ph type="body" sz="quarter" idx="18"/>
          </p:nvPr>
        </p:nvSpPr>
        <p:spPr/>
        <p:txBody>
          <a:bodyPr/>
          <a:lstStyle/>
          <a:p>
            <a:r>
              <a:rPr lang="en-NO" dirty="0"/>
              <a:t>Cons</a:t>
            </a:r>
          </a:p>
        </p:txBody>
      </p:sp>
      <p:pic>
        <p:nvPicPr>
          <p:cNvPr id="28" name="Content Placeholder 5" descr="Diagram&#10;&#10;Description automatically generated">
            <a:extLst>
              <a:ext uri="{FF2B5EF4-FFF2-40B4-BE49-F238E27FC236}">
                <a16:creationId xmlns:a16="http://schemas.microsoft.com/office/drawing/2014/main" id="{9F8A53E1-4C7D-56D5-554D-BEBC20D096E5}"/>
              </a:ext>
            </a:extLst>
          </p:cNvPr>
          <p:cNvPicPr>
            <a:picLocks noGrp="1" noChangeAspect="1"/>
          </p:cNvPicPr>
          <p:nvPr>
            <p:ph idx="1"/>
          </p:nvPr>
        </p:nvPicPr>
        <p:blipFill>
          <a:blip r:embed="rId3"/>
          <a:stretch>
            <a:fillRect/>
          </a:stretch>
        </p:blipFill>
        <p:spPr>
          <a:xfrm>
            <a:off x="758190" y="3229202"/>
            <a:ext cx="3710208" cy="2784139"/>
          </a:xfrm>
          <a:prstGeom prst="rect">
            <a:avLst/>
          </a:prstGeom>
        </p:spPr>
      </p:pic>
      <p:sp>
        <p:nvSpPr>
          <p:cNvPr id="29" name="TextBox 28">
            <a:extLst>
              <a:ext uri="{FF2B5EF4-FFF2-40B4-BE49-F238E27FC236}">
                <a16:creationId xmlns:a16="http://schemas.microsoft.com/office/drawing/2014/main" id="{6EB7D319-913A-CCBD-EBCD-824CD55D5B3C}"/>
              </a:ext>
            </a:extLst>
          </p:cNvPr>
          <p:cNvSpPr txBox="1"/>
          <p:nvPr/>
        </p:nvSpPr>
        <p:spPr>
          <a:xfrm>
            <a:off x="758190" y="5964454"/>
            <a:ext cx="1272143" cy="307777"/>
          </a:xfrm>
          <a:prstGeom prst="rect">
            <a:avLst/>
          </a:prstGeom>
          <a:noFill/>
        </p:spPr>
        <p:txBody>
          <a:bodyPr wrap="none" rtlCol="0">
            <a:spAutoFit/>
          </a:bodyPr>
          <a:lstStyle/>
          <a:p>
            <a:r>
              <a:rPr lang="en-NO" sz="1400" dirty="0">
                <a:solidFill>
                  <a:schemeClr val="bg1">
                    <a:lumMod val="50000"/>
                  </a:schemeClr>
                </a:solidFill>
              </a:rPr>
              <a:t>Lu et al. (2021)</a:t>
            </a:r>
          </a:p>
        </p:txBody>
      </p:sp>
    </p:spTree>
    <p:extLst>
      <p:ext uri="{BB962C8B-B14F-4D97-AF65-F5344CB8AC3E}">
        <p14:creationId xmlns:p14="http://schemas.microsoft.com/office/powerpoint/2010/main" val="1559071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C7790AB-8A5D-65E1-09EC-16785F8CE701}"/>
              </a:ext>
            </a:extLst>
          </p:cNvPr>
          <p:cNvSpPr>
            <a:spLocks noGrp="1"/>
          </p:cNvSpPr>
          <p:nvPr>
            <p:ph type="title"/>
          </p:nvPr>
        </p:nvSpPr>
        <p:spPr/>
        <p:txBody>
          <a:bodyPr/>
          <a:lstStyle/>
          <a:p>
            <a:r>
              <a:rPr lang="en-NO" dirty="0"/>
              <a:t>Why ChatGPT doesn’t solve the problem</a:t>
            </a:r>
          </a:p>
        </p:txBody>
      </p:sp>
      <p:sp>
        <p:nvSpPr>
          <p:cNvPr id="3" name="Footer Placeholder 2">
            <a:extLst>
              <a:ext uri="{FF2B5EF4-FFF2-40B4-BE49-F238E27FC236}">
                <a16:creationId xmlns:a16="http://schemas.microsoft.com/office/drawing/2014/main" id="{0CDFBB3A-8BEC-1535-0C88-8F961D531A84}"/>
              </a:ext>
            </a:extLst>
          </p:cNvPr>
          <p:cNvSpPr>
            <a:spLocks noGrp="1"/>
          </p:cNvSpPr>
          <p:nvPr>
            <p:ph type="ftr" sz="quarter" idx="11"/>
          </p:nvPr>
        </p:nvSpPr>
        <p:spPr/>
        <p:txBody>
          <a:bodyPr/>
          <a:lstStyle/>
          <a:p>
            <a:r>
              <a:rPr lang="nb-NO" sz="1400"/>
              <a:t>Teknologi for et bedre samfunn</a:t>
            </a:r>
          </a:p>
        </p:txBody>
      </p:sp>
      <p:sp>
        <p:nvSpPr>
          <p:cNvPr id="9" name="Text Placeholder 8">
            <a:extLst>
              <a:ext uri="{FF2B5EF4-FFF2-40B4-BE49-F238E27FC236}">
                <a16:creationId xmlns:a16="http://schemas.microsoft.com/office/drawing/2014/main" id="{F658C9C7-083C-E1A5-55A4-719F49C2C076}"/>
              </a:ext>
            </a:extLst>
          </p:cNvPr>
          <p:cNvSpPr>
            <a:spLocks noGrp="1"/>
          </p:cNvSpPr>
          <p:nvPr>
            <p:ph type="body" sz="quarter" idx="12"/>
          </p:nvPr>
        </p:nvSpPr>
        <p:spPr/>
        <p:txBody>
          <a:bodyPr/>
          <a:lstStyle/>
          <a:p>
            <a:endParaRPr lang="en-NO"/>
          </a:p>
        </p:txBody>
      </p:sp>
      <p:pic>
        <p:nvPicPr>
          <p:cNvPr id="11" name="Picture 10" descr="A screenshot of a video game&#10;&#10;Description automatically generated">
            <a:extLst>
              <a:ext uri="{FF2B5EF4-FFF2-40B4-BE49-F238E27FC236}">
                <a16:creationId xmlns:a16="http://schemas.microsoft.com/office/drawing/2014/main" id="{DB56B52B-F60E-03DC-049F-A3DF6C32D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89" y="2259018"/>
            <a:ext cx="6832600" cy="2159000"/>
          </a:xfrm>
          <a:prstGeom prst="rect">
            <a:avLst/>
          </a:prstGeom>
        </p:spPr>
      </p:pic>
    </p:spTree>
    <p:extLst>
      <p:ext uri="{BB962C8B-B14F-4D97-AF65-F5344CB8AC3E}">
        <p14:creationId xmlns:p14="http://schemas.microsoft.com/office/powerpoint/2010/main" val="4716877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07AF0DA-2337-FA6D-44FA-8792F654721B}"/>
              </a:ext>
            </a:extLst>
          </p:cNvPr>
          <p:cNvSpPr>
            <a:spLocks noGrp="1"/>
          </p:cNvSpPr>
          <p:nvPr>
            <p:ph type="pic" sz="quarter" idx="16"/>
          </p:nvPr>
        </p:nvSpPr>
        <p:spPr/>
      </p:sp>
      <p:sp>
        <p:nvSpPr>
          <p:cNvPr id="5" name="Title 4">
            <a:extLst>
              <a:ext uri="{FF2B5EF4-FFF2-40B4-BE49-F238E27FC236}">
                <a16:creationId xmlns:a16="http://schemas.microsoft.com/office/drawing/2014/main" id="{33DEA65A-B4B8-6BAB-9A29-92BE92B3DA4A}"/>
              </a:ext>
            </a:extLst>
          </p:cNvPr>
          <p:cNvSpPr>
            <a:spLocks noGrp="1"/>
          </p:cNvSpPr>
          <p:nvPr>
            <p:ph type="title"/>
          </p:nvPr>
        </p:nvSpPr>
        <p:spPr/>
        <p:txBody>
          <a:bodyPr/>
          <a:lstStyle/>
          <a:p>
            <a:r>
              <a:rPr lang="en-NO" dirty="0"/>
              <a:t>What is a graph?</a:t>
            </a:r>
          </a:p>
        </p:txBody>
      </p:sp>
      <p:sp>
        <p:nvSpPr>
          <p:cNvPr id="7" name="Text Placeholder 6">
            <a:extLst>
              <a:ext uri="{FF2B5EF4-FFF2-40B4-BE49-F238E27FC236}">
                <a16:creationId xmlns:a16="http://schemas.microsoft.com/office/drawing/2014/main" id="{61AE08E7-0E4B-8869-CE63-9E22B0F7C755}"/>
              </a:ext>
            </a:extLst>
          </p:cNvPr>
          <p:cNvSpPr>
            <a:spLocks noGrp="1"/>
          </p:cNvSpPr>
          <p:nvPr>
            <p:ph type="body" sz="quarter" idx="17"/>
          </p:nvPr>
        </p:nvSpPr>
        <p:spPr/>
        <p:txBody>
          <a:bodyPr/>
          <a:lstStyle/>
          <a:p>
            <a:pPr marL="0" indent="0">
              <a:buNone/>
            </a:pPr>
            <a:endParaRPr lang="en-NO" dirty="0"/>
          </a:p>
        </p:txBody>
      </p:sp>
    </p:spTree>
    <p:extLst>
      <p:ext uri="{BB962C8B-B14F-4D97-AF65-F5344CB8AC3E}">
        <p14:creationId xmlns:p14="http://schemas.microsoft.com/office/powerpoint/2010/main" val="31685916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D71718-2B75-8ACA-FADC-C81536661398}"/>
              </a:ext>
            </a:extLst>
          </p:cNvPr>
          <p:cNvSpPr>
            <a:spLocks noGrp="1"/>
          </p:cNvSpPr>
          <p:nvPr>
            <p:ph type="title"/>
          </p:nvPr>
        </p:nvSpPr>
        <p:spPr/>
        <p:txBody>
          <a:bodyPr/>
          <a:lstStyle/>
          <a:p>
            <a:endParaRPr lang="en-NO"/>
          </a:p>
        </p:txBody>
      </p:sp>
      <p:sp>
        <p:nvSpPr>
          <p:cNvPr id="4" name="Text Placeholder 3">
            <a:extLst>
              <a:ext uri="{FF2B5EF4-FFF2-40B4-BE49-F238E27FC236}">
                <a16:creationId xmlns:a16="http://schemas.microsoft.com/office/drawing/2014/main" id="{0B85FDEF-D855-0C3D-D32C-83CFC5501004}"/>
              </a:ext>
            </a:extLst>
          </p:cNvPr>
          <p:cNvSpPr>
            <a:spLocks noGrp="1"/>
          </p:cNvSpPr>
          <p:nvPr>
            <p:ph type="body" sz="quarter" idx="17"/>
          </p:nvPr>
        </p:nvSpPr>
        <p:spPr/>
        <p:txBody>
          <a:bodyPr/>
          <a:lstStyle/>
          <a:p>
            <a:endParaRPr lang="en-NO"/>
          </a:p>
        </p:txBody>
      </p:sp>
      <p:pic>
        <p:nvPicPr>
          <p:cNvPr id="6" name="Picture 5" descr="A collage of different diagrams&#10;&#10;Description automatically generated with medium confidence">
            <a:extLst>
              <a:ext uri="{FF2B5EF4-FFF2-40B4-BE49-F238E27FC236}">
                <a16:creationId xmlns:a16="http://schemas.microsoft.com/office/drawing/2014/main" id="{97F05ADB-493A-03C0-3EDB-C797DEF95A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448" y="540452"/>
            <a:ext cx="9574573" cy="5777095"/>
          </a:xfrm>
          <a:prstGeom prst="rect">
            <a:avLst/>
          </a:prstGeom>
        </p:spPr>
      </p:pic>
      <p:sp>
        <p:nvSpPr>
          <p:cNvPr id="7" name="TextBox 6">
            <a:extLst>
              <a:ext uri="{FF2B5EF4-FFF2-40B4-BE49-F238E27FC236}">
                <a16:creationId xmlns:a16="http://schemas.microsoft.com/office/drawing/2014/main" id="{ADED389C-B09F-B82F-E949-A59A99420723}"/>
              </a:ext>
            </a:extLst>
          </p:cNvPr>
          <p:cNvSpPr txBox="1"/>
          <p:nvPr/>
        </p:nvSpPr>
        <p:spPr>
          <a:xfrm>
            <a:off x="10851824" y="6317547"/>
            <a:ext cx="1002197" cy="307777"/>
          </a:xfrm>
          <a:prstGeom prst="rect">
            <a:avLst/>
          </a:prstGeom>
          <a:noFill/>
        </p:spPr>
        <p:txBody>
          <a:bodyPr wrap="none" rtlCol="0">
            <a:spAutoFit/>
          </a:bodyPr>
          <a:lstStyle/>
          <a:p>
            <a:r>
              <a:rPr lang="en-NO" sz="1400" dirty="0">
                <a:solidFill>
                  <a:schemeClr val="bg1">
                    <a:lumMod val="50000"/>
                  </a:schemeClr>
                </a:solidFill>
              </a:rPr>
              <a:t>Nvidia blog</a:t>
            </a:r>
          </a:p>
        </p:txBody>
      </p:sp>
    </p:spTree>
    <p:extLst>
      <p:ext uri="{BB962C8B-B14F-4D97-AF65-F5344CB8AC3E}">
        <p14:creationId xmlns:p14="http://schemas.microsoft.com/office/powerpoint/2010/main" val="5337403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a:extLst>
              <a:ext uri="{FF2B5EF4-FFF2-40B4-BE49-F238E27FC236}">
                <a16:creationId xmlns:a16="http://schemas.microsoft.com/office/drawing/2014/main" id="{470128B0-EF66-664B-806D-99F82F2F4B85}"/>
              </a:ext>
            </a:extLst>
          </p:cNvPr>
          <p:cNvSpPr>
            <a:spLocks noGrp="1"/>
          </p:cNvSpPr>
          <p:nvPr>
            <p:ph type="title"/>
          </p:nvPr>
        </p:nvSpPr>
        <p:spPr/>
        <p:txBody>
          <a:bodyPr/>
          <a:lstStyle/>
          <a:p>
            <a:r>
              <a:rPr lang="nb-NO" dirty="0" err="1"/>
              <a:t>Example</a:t>
            </a:r>
            <a:r>
              <a:rPr lang="nb-NO" dirty="0"/>
              <a:t>: </a:t>
            </a:r>
            <a:r>
              <a:rPr lang="nb-NO" dirty="0" err="1"/>
              <a:t>Cost</a:t>
            </a:r>
            <a:r>
              <a:rPr lang="nb-NO" dirty="0"/>
              <a:t> </a:t>
            </a:r>
            <a:r>
              <a:rPr lang="nb-NO" dirty="0" err="1"/>
              <a:t>effective</a:t>
            </a:r>
            <a:r>
              <a:rPr lang="nb-NO" dirty="0"/>
              <a:t> grid </a:t>
            </a:r>
            <a:r>
              <a:rPr lang="nb-NO" dirty="0" err="1"/>
              <a:t>operations</a:t>
            </a:r>
            <a:endParaRPr lang="nb-NO" dirty="0"/>
          </a:p>
        </p:txBody>
      </p:sp>
      <p:sp>
        <p:nvSpPr>
          <p:cNvPr id="3" name="Plassholder for bunntekst 2">
            <a:extLst>
              <a:ext uri="{FF2B5EF4-FFF2-40B4-BE49-F238E27FC236}">
                <a16:creationId xmlns:a16="http://schemas.microsoft.com/office/drawing/2014/main" id="{2A116226-EA90-9E42-A5CE-F0ADFA3007B0}"/>
              </a:ext>
            </a:extLst>
          </p:cNvPr>
          <p:cNvSpPr>
            <a:spLocks noGrp="1"/>
          </p:cNvSpPr>
          <p:nvPr>
            <p:ph type="ftr" sz="quarter" idx="11"/>
          </p:nvPr>
        </p:nvSpPr>
        <p:spPr/>
        <p: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3C65"/>
                </a:solidFill>
                <a:effectLst/>
                <a:uLnTx/>
                <a:uFillTx/>
                <a:latin typeface="Calibri"/>
                <a:ea typeface="+mn-ea"/>
                <a:cs typeface="+mn-cs"/>
              </a:rPr>
              <a:t>Technology for a better society</a:t>
            </a:r>
            <a:endParaRPr kumimoji="0" lang="nb-NO" sz="1400" b="0" i="0" u="none" strike="noStrike" kern="1200" cap="none" spc="0" normalizeH="0" baseline="0" noProof="0" dirty="0">
              <a:ln>
                <a:noFill/>
              </a:ln>
              <a:solidFill>
                <a:srgbClr val="003C65"/>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D8A60520-50CC-446F-B03D-20C5F0DC6AA7}"/>
              </a:ext>
            </a:extLst>
          </p:cNvPr>
          <p:cNvPicPr>
            <a:picLocks noChangeAspect="1"/>
          </p:cNvPicPr>
          <p:nvPr/>
        </p:nvPicPr>
        <p:blipFill rotWithShape="1">
          <a:blip r:embed="rId4"/>
          <a:srcRect r="18765" b="19669"/>
          <a:stretch/>
        </p:blipFill>
        <p:spPr>
          <a:xfrm>
            <a:off x="0" y="2509276"/>
            <a:ext cx="5798804" cy="2451865"/>
          </a:xfrm>
          <a:prstGeom prst="rect">
            <a:avLst/>
          </a:prstGeom>
        </p:spPr>
      </p:pic>
      <p:pic>
        <p:nvPicPr>
          <p:cNvPr id="11" name="Picture 10">
            <a:extLst>
              <a:ext uri="{FF2B5EF4-FFF2-40B4-BE49-F238E27FC236}">
                <a16:creationId xmlns:a16="http://schemas.microsoft.com/office/drawing/2014/main" id="{B0FA1F62-A118-4C38-9190-155D95FBCC7A}"/>
              </a:ext>
            </a:extLst>
          </p:cNvPr>
          <p:cNvPicPr>
            <a:picLocks noChangeAspect="1"/>
          </p:cNvPicPr>
          <p:nvPr/>
        </p:nvPicPr>
        <p:blipFill>
          <a:blip r:embed="rId5"/>
          <a:stretch>
            <a:fillRect/>
          </a:stretch>
        </p:blipFill>
        <p:spPr>
          <a:xfrm>
            <a:off x="7282322" y="3429000"/>
            <a:ext cx="4517323" cy="3187149"/>
          </a:xfrm>
          <a:prstGeom prst="rect">
            <a:avLst/>
          </a:prstGeom>
        </p:spPr>
      </p:pic>
      <p:sp>
        <p:nvSpPr>
          <p:cNvPr id="22" name="Rectangle 21">
            <a:extLst>
              <a:ext uri="{FF2B5EF4-FFF2-40B4-BE49-F238E27FC236}">
                <a16:creationId xmlns:a16="http://schemas.microsoft.com/office/drawing/2014/main" id="{C6CFDCC3-09FD-40F4-B757-91C62C2438C2}"/>
              </a:ext>
            </a:extLst>
          </p:cNvPr>
          <p:cNvSpPr/>
          <p:nvPr/>
        </p:nvSpPr>
        <p:spPr>
          <a:xfrm>
            <a:off x="94507" y="2505594"/>
            <a:ext cx="1369354" cy="494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white"/>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C6AF99B6-C647-4D68-9933-C78B70B1035C}"/>
              </a:ext>
            </a:extLst>
          </p:cNvPr>
          <p:cNvPicPr>
            <a:picLocks noChangeAspect="1"/>
          </p:cNvPicPr>
          <p:nvPr/>
        </p:nvPicPr>
        <p:blipFill>
          <a:blip r:embed="rId6"/>
          <a:stretch>
            <a:fillRect/>
          </a:stretch>
        </p:blipFill>
        <p:spPr>
          <a:xfrm>
            <a:off x="6009663" y="1785591"/>
            <a:ext cx="2545317" cy="2664287"/>
          </a:xfrm>
          <a:prstGeom prst="rect">
            <a:avLst/>
          </a:prstGeom>
        </p:spPr>
      </p:pic>
      <p:sp>
        <p:nvSpPr>
          <p:cNvPr id="5" name="TextBox 4">
            <a:extLst>
              <a:ext uri="{FF2B5EF4-FFF2-40B4-BE49-F238E27FC236}">
                <a16:creationId xmlns:a16="http://schemas.microsoft.com/office/drawing/2014/main" id="{60ACD98B-FAF2-4BFC-AB70-28B6CD0EDE65}"/>
              </a:ext>
            </a:extLst>
          </p:cNvPr>
          <p:cNvSpPr txBox="1"/>
          <p:nvPr/>
        </p:nvSpPr>
        <p:spPr>
          <a:xfrm>
            <a:off x="8576887" y="1744250"/>
            <a:ext cx="1928192" cy="369332"/>
          </a:xfrm>
          <a:prstGeom prst="rect">
            <a:avLst/>
          </a:prstGeom>
          <a:noFill/>
        </p:spPr>
        <p:txBody>
          <a:bodyPr wrap="square" rtlCol="0">
            <a:spAutoFit/>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prstClr val="black"/>
                </a:solidFill>
                <a:effectLst/>
                <a:uLnTx/>
                <a:uFillTx/>
                <a:latin typeface="Calibri"/>
                <a:ea typeface="+mn-ea"/>
                <a:cs typeface="+mn-cs"/>
              </a:rPr>
              <a:t>Time </a:t>
            </a:r>
            <a:r>
              <a:rPr kumimoji="0" lang="nb-NO" sz="1800" b="0" i="0" u="none" strike="noStrike" kern="1200" cap="none" spc="0" normalizeH="0" baseline="0" noProof="0" dirty="0" err="1">
                <a:ln>
                  <a:noFill/>
                </a:ln>
                <a:solidFill>
                  <a:prstClr val="black"/>
                </a:solidFill>
                <a:effectLst/>
                <a:uLnTx/>
                <a:uFillTx/>
                <a:latin typeface="Calibri"/>
                <a:ea typeface="+mn-ea"/>
                <a:cs typeface="+mn-cs"/>
              </a:rPr>
              <a:t>consuming</a:t>
            </a:r>
            <a:endParaRPr kumimoji="0" lang="nb-NO"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Arrow: Right 8">
            <a:extLst>
              <a:ext uri="{FF2B5EF4-FFF2-40B4-BE49-F238E27FC236}">
                <a16:creationId xmlns:a16="http://schemas.microsoft.com/office/drawing/2014/main" id="{B273B8CB-3A94-48E8-99BE-36C0EDC07B6D}"/>
              </a:ext>
            </a:extLst>
          </p:cNvPr>
          <p:cNvSpPr/>
          <p:nvPr/>
        </p:nvSpPr>
        <p:spPr>
          <a:xfrm>
            <a:off x="5115944" y="3076591"/>
            <a:ext cx="893719" cy="494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2" name="Straight Arrow Connector 11">
            <a:extLst>
              <a:ext uri="{FF2B5EF4-FFF2-40B4-BE49-F238E27FC236}">
                <a16:creationId xmlns:a16="http://schemas.microsoft.com/office/drawing/2014/main" id="{A39CF957-3249-4C35-964C-53129B192CBD}"/>
              </a:ext>
            </a:extLst>
          </p:cNvPr>
          <p:cNvCxnSpPr>
            <a:cxnSpLocks/>
          </p:cNvCxnSpPr>
          <p:nvPr/>
        </p:nvCxnSpPr>
        <p:spPr>
          <a:xfrm>
            <a:off x="8293977" y="2197185"/>
            <a:ext cx="1605397" cy="344824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7" name="Straight Arrow Connector 86">
            <a:extLst>
              <a:ext uri="{FF2B5EF4-FFF2-40B4-BE49-F238E27FC236}">
                <a16:creationId xmlns:a16="http://schemas.microsoft.com/office/drawing/2014/main" id="{2CE9B448-BD95-47F3-93A0-43379C20C57D}"/>
              </a:ext>
            </a:extLst>
          </p:cNvPr>
          <p:cNvCxnSpPr>
            <a:cxnSpLocks/>
          </p:cNvCxnSpPr>
          <p:nvPr/>
        </p:nvCxnSpPr>
        <p:spPr>
          <a:xfrm>
            <a:off x="8246236" y="2113582"/>
            <a:ext cx="759419" cy="313427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9" name="Straight Arrow Connector 88">
            <a:extLst>
              <a:ext uri="{FF2B5EF4-FFF2-40B4-BE49-F238E27FC236}">
                <a16:creationId xmlns:a16="http://schemas.microsoft.com/office/drawing/2014/main" id="{8772F2B7-8553-456C-955B-747917D0F2F6}"/>
              </a:ext>
            </a:extLst>
          </p:cNvPr>
          <p:cNvCxnSpPr>
            <a:cxnSpLocks/>
          </p:cNvCxnSpPr>
          <p:nvPr/>
        </p:nvCxnSpPr>
        <p:spPr>
          <a:xfrm>
            <a:off x="8246236" y="2113582"/>
            <a:ext cx="2668512" cy="362129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90" name="Rectangle: Rounded Corners 89">
            <a:extLst>
              <a:ext uri="{FF2B5EF4-FFF2-40B4-BE49-F238E27FC236}">
                <a16:creationId xmlns:a16="http://schemas.microsoft.com/office/drawing/2014/main" id="{4EA8E37C-F896-4032-90B4-47EE5AAC432D}"/>
              </a:ext>
            </a:extLst>
          </p:cNvPr>
          <p:cNvSpPr/>
          <p:nvPr/>
        </p:nvSpPr>
        <p:spPr>
          <a:xfrm>
            <a:off x="5745579" y="5177433"/>
            <a:ext cx="943001" cy="62048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r>
              <a:rPr kumimoji="0" lang="nn-NO" sz="1800" b="0" i="0" u="none" strike="noStrike" kern="1200" cap="none" spc="0" normalizeH="0" baseline="0" noProof="0" dirty="0">
                <a:ln>
                  <a:noFill/>
                </a:ln>
                <a:solidFill>
                  <a:prstClr val="white"/>
                </a:solidFill>
                <a:effectLst/>
                <a:uLnTx/>
                <a:uFillTx/>
                <a:latin typeface="Calibri"/>
                <a:ea typeface="+mn-ea"/>
                <a:cs typeface="+mn-cs"/>
              </a:rPr>
              <a:t>ML</a:t>
            </a: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1" name="Arrow: Down 90">
            <a:extLst>
              <a:ext uri="{FF2B5EF4-FFF2-40B4-BE49-F238E27FC236}">
                <a16:creationId xmlns:a16="http://schemas.microsoft.com/office/drawing/2014/main" id="{7D895B08-0DC0-41BF-AE08-05F670E840CD}"/>
              </a:ext>
            </a:extLst>
          </p:cNvPr>
          <p:cNvSpPr/>
          <p:nvPr/>
        </p:nvSpPr>
        <p:spPr>
          <a:xfrm rot="20027893">
            <a:off x="5504685" y="3563883"/>
            <a:ext cx="598955" cy="15927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93" name="Straight Arrow Connector 92">
            <a:extLst>
              <a:ext uri="{FF2B5EF4-FFF2-40B4-BE49-F238E27FC236}">
                <a16:creationId xmlns:a16="http://schemas.microsoft.com/office/drawing/2014/main" id="{5D18F20F-714D-4EA9-9D10-B3DCE34D02FA}"/>
              </a:ext>
            </a:extLst>
          </p:cNvPr>
          <p:cNvCxnSpPr>
            <a:cxnSpLocks/>
            <a:stCxn id="90" idx="3"/>
          </p:cNvCxnSpPr>
          <p:nvPr/>
        </p:nvCxnSpPr>
        <p:spPr>
          <a:xfrm flipV="1">
            <a:off x="6688580" y="5215212"/>
            <a:ext cx="2228269" cy="27246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95" name="Straight Arrow Connector 94">
            <a:extLst>
              <a:ext uri="{FF2B5EF4-FFF2-40B4-BE49-F238E27FC236}">
                <a16:creationId xmlns:a16="http://schemas.microsoft.com/office/drawing/2014/main" id="{F46CD20D-10C1-4102-81A9-7E65BDE35B68}"/>
              </a:ext>
            </a:extLst>
          </p:cNvPr>
          <p:cNvCxnSpPr>
            <a:cxnSpLocks/>
            <a:stCxn id="90" idx="3"/>
          </p:cNvCxnSpPr>
          <p:nvPr/>
        </p:nvCxnSpPr>
        <p:spPr>
          <a:xfrm>
            <a:off x="6688580" y="5487674"/>
            <a:ext cx="3210794" cy="25680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97" name="Straight Arrow Connector 96">
            <a:extLst>
              <a:ext uri="{FF2B5EF4-FFF2-40B4-BE49-F238E27FC236}">
                <a16:creationId xmlns:a16="http://schemas.microsoft.com/office/drawing/2014/main" id="{961DEFB8-5E24-4D6B-BD26-C123BE6F42BE}"/>
              </a:ext>
            </a:extLst>
          </p:cNvPr>
          <p:cNvCxnSpPr>
            <a:cxnSpLocks/>
            <a:stCxn id="90" idx="3"/>
          </p:cNvCxnSpPr>
          <p:nvPr/>
        </p:nvCxnSpPr>
        <p:spPr>
          <a:xfrm>
            <a:off x="6688580" y="5487674"/>
            <a:ext cx="4226168" cy="27762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98" name="TextBox 97">
            <a:extLst>
              <a:ext uri="{FF2B5EF4-FFF2-40B4-BE49-F238E27FC236}">
                <a16:creationId xmlns:a16="http://schemas.microsoft.com/office/drawing/2014/main" id="{ECE7E853-C3F3-40F2-A3F4-DCEF97C48B7E}"/>
              </a:ext>
            </a:extLst>
          </p:cNvPr>
          <p:cNvSpPr txBox="1"/>
          <p:nvPr/>
        </p:nvSpPr>
        <p:spPr>
          <a:xfrm>
            <a:off x="5670096" y="5863611"/>
            <a:ext cx="1116268" cy="646331"/>
          </a:xfrm>
          <a:prstGeom prst="rect">
            <a:avLst/>
          </a:prstGeom>
          <a:noFill/>
        </p:spPr>
        <p:txBody>
          <a:bodyPr wrap="none" rtlCol="0">
            <a:spAutoFit/>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prstClr val="black"/>
                </a:solidFill>
                <a:effectLst/>
                <a:uLnTx/>
                <a:uFillTx/>
                <a:latin typeface="Calibri"/>
                <a:ea typeface="+mn-ea"/>
                <a:cs typeface="+mn-cs"/>
              </a:rPr>
              <a:t>Faster</a:t>
            </a:r>
          </a:p>
          <a:p>
            <a:pPr marL="0" marR="0" lvl="0" indent="0" algn="l" defTabSz="914355"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err="1">
                <a:ln>
                  <a:noFill/>
                </a:ln>
                <a:solidFill>
                  <a:prstClr val="black"/>
                </a:solidFill>
                <a:effectLst/>
                <a:uLnTx/>
                <a:uFillTx/>
                <a:latin typeface="Calibri"/>
                <a:ea typeface="+mn-ea"/>
                <a:cs typeface="+mn-cs"/>
              </a:rPr>
              <a:t>Accurate</a:t>
            </a:r>
            <a:r>
              <a:rPr kumimoji="0" lang="nb-NO" sz="1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16" name="TextBox 15">
            <a:extLst>
              <a:ext uri="{FF2B5EF4-FFF2-40B4-BE49-F238E27FC236}">
                <a16:creationId xmlns:a16="http://schemas.microsoft.com/office/drawing/2014/main" id="{8BE718A5-D1EA-D810-B7E4-0859A91294F8}"/>
              </a:ext>
            </a:extLst>
          </p:cNvPr>
          <p:cNvSpPr txBox="1"/>
          <p:nvPr/>
        </p:nvSpPr>
        <p:spPr>
          <a:xfrm>
            <a:off x="9680660" y="6550057"/>
            <a:ext cx="2468176" cy="338554"/>
          </a:xfrm>
          <a:prstGeom prst="rect">
            <a:avLst/>
          </a:prstGeom>
          <a:noFill/>
        </p:spPr>
        <p:txBody>
          <a:bodyPr wrap="none" rtlCol="0">
            <a:spAutoFit/>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kumimoji="0" lang="en-NO" sz="1600" b="0" i="0" u="none" strike="noStrike" kern="1200" cap="none" spc="0" normalizeH="0" baseline="0" noProof="0" dirty="0">
                <a:ln>
                  <a:noFill/>
                </a:ln>
                <a:solidFill>
                  <a:prstClr val="white">
                    <a:lumMod val="50000"/>
                  </a:prstClr>
                </a:solidFill>
                <a:effectLst/>
                <a:uLnTx/>
                <a:uFillTx/>
                <a:latin typeface="Calibri"/>
                <a:ea typeface="+mn-ea"/>
                <a:cs typeface="+mn-cs"/>
              </a:rPr>
              <a:t>Sheik-Mohamed et al. 2023</a:t>
            </a:r>
          </a:p>
        </p:txBody>
      </p:sp>
    </p:spTree>
    <p:custDataLst>
      <p:tags r:id="rId1"/>
    </p:custDataLst>
    <p:extLst>
      <p:ext uri="{BB962C8B-B14F-4D97-AF65-F5344CB8AC3E}">
        <p14:creationId xmlns:p14="http://schemas.microsoft.com/office/powerpoint/2010/main" val="11080423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E1C65-FCD0-D445-BC36-033408C15912}"/>
              </a:ext>
            </a:extLst>
          </p:cNvPr>
          <p:cNvSpPr>
            <a:spLocks noGrp="1"/>
          </p:cNvSpPr>
          <p:nvPr>
            <p:ph type="title"/>
          </p:nvPr>
        </p:nvSpPr>
        <p:spPr/>
        <p:txBody>
          <a:bodyPr/>
          <a:lstStyle/>
          <a:p>
            <a:r>
              <a:rPr lang="nb-NO" dirty="0"/>
              <a:t>Data </a:t>
            </a:r>
            <a:r>
              <a:rPr lang="nb-NO" dirty="0" err="1"/>
              <a:t>structures</a:t>
            </a:r>
            <a:r>
              <a:rPr lang="nb-NO" dirty="0"/>
              <a:t> - </a:t>
            </a:r>
            <a:r>
              <a:rPr lang="nb-NO" dirty="0" err="1"/>
              <a:t>tables</a:t>
            </a:r>
            <a:endParaRPr lang="nb-NO" dirty="0"/>
          </a:p>
        </p:txBody>
      </p:sp>
      <p:sp>
        <p:nvSpPr>
          <p:cNvPr id="3" name="Footer Placeholder 2">
            <a:extLst>
              <a:ext uri="{FF2B5EF4-FFF2-40B4-BE49-F238E27FC236}">
                <a16:creationId xmlns:a16="http://schemas.microsoft.com/office/drawing/2014/main" id="{0CDD0FDB-7D49-E747-9B54-AC8091E5D50F}"/>
              </a:ext>
            </a:extLst>
          </p:cNvPr>
          <p:cNvSpPr>
            <a:spLocks noGrp="1"/>
          </p:cNvSpPr>
          <p:nvPr>
            <p:ph type="ftr" sz="quarter" idx="11"/>
          </p:nvPr>
        </p:nvSpPr>
        <p:spPr/>
        <p:txBody>
          <a:bodyPr/>
          <a:lstStyle/>
          <a:p>
            <a:pPr marL="0" marR="0" lvl="0" indent="0" algn="r" defTabSz="914355"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a:ln>
                  <a:noFill/>
                </a:ln>
                <a:solidFill>
                  <a:srgbClr val="003C65"/>
                </a:solidFill>
                <a:effectLst/>
                <a:uLnTx/>
                <a:uFillTx/>
                <a:latin typeface="Calibri"/>
                <a:ea typeface="+mn-ea"/>
                <a:cs typeface="+mn-cs"/>
              </a:rPr>
              <a:t>Teknologi for et bedre samfunn</a:t>
            </a:r>
          </a:p>
        </p:txBody>
      </p:sp>
      <p:sp>
        <p:nvSpPr>
          <p:cNvPr id="12" name="Content Placeholder 11">
            <a:extLst>
              <a:ext uri="{FF2B5EF4-FFF2-40B4-BE49-F238E27FC236}">
                <a16:creationId xmlns:a16="http://schemas.microsoft.com/office/drawing/2014/main" id="{04CB380C-10E5-CF46-B686-73B25FB312FD}"/>
              </a:ext>
            </a:extLst>
          </p:cNvPr>
          <p:cNvSpPr>
            <a:spLocks noGrp="1"/>
          </p:cNvSpPr>
          <p:nvPr>
            <p:ph idx="1"/>
          </p:nvPr>
        </p:nvSpPr>
        <p:spPr/>
        <p:txBody>
          <a:bodyPr/>
          <a:lstStyle/>
          <a:p>
            <a:endParaRPr lang="nb-NO"/>
          </a:p>
        </p:txBody>
      </p:sp>
      <mc:AlternateContent xmlns:mc="http://schemas.openxmlformats.org/markup-compatibility/2006" xmlns:a14="http://schemas.microsoft.com/office/drawing/2010/main">
        <mc:Choice Requires="a14">
          <p:graphicFrame>
            <p:nvGraphicFramePr>
              <p:cNvPr id="13" name="Content Placeholder 5">
                <a:extLst>
                  <a:ext uri="{FF2B5EF4-FFF2-40B4-BE49-F238E27FC236}">
                    <a16:creationId xmlns:a16="http://schemas.microsoft.com/office/drawing/2014/main" id="{5CBC9E08-BEA2-854A-AB82-39A416317570}"/>
                  </a:ext>
                </a:extLst>
              </p:cNvPr>
              <p:cNvGraphicFramePr>
                <a:graphicFrameLocks noGrp="1"/>
              </p:cNvGraphicFramePr>
              <p:nvPr>
                <p:ph idx="1"/>
              </p:nvPr>
            </p:nvGraphicFramePr>
            <p:xfrm>
              <a:off x="758190" y="2259018"/>
              <a:ext cx="10751820" cy="2549507"/>
            </p:xfrm>
            <a:graphic>
              <a:graphicData uri="http://schemas.openxmlformats.org/drawingml/2006/table">
                <a:tbl>
                  <a:tblPr firstRow="1" firstCol="1" bandRow="1">
                    <a:tableStyleId>{5C22544A-7EE6-4342-B048-85BDC9FD1C3A}</a:tableStyleId>
                  </a:tblPr>
                  <a:tblGrid>
                    <a:gridCol w="573660">
                      <a:extLst>
                        <a:ext uri="{9D8B030D-6E8A-4147-A177-3AD203B41FA5}">
                          <a16:colId xmlns:a16="http://schemas.microsoft.com/office/drawing/2014/main" val="36648413"/>
                        </a:ext>
                      </a:extLst>
                    </a:gridCol>
                    <a:gridCol w="573660">
                      <a:extLst>
                        <a:ext uri="{9D8B030D-6E8A-4147-A177-3AD203B41FA5}">
                          <a16:colId xmlns:a16="http://schemas.microsoft.com/office/drawing/2014/main" val="4217274776"/>
                        </a:ext>
                      </a:extLst>
                    </a:gridCol>
                    <a:gridCol w="565886">
                      <a:extLst>
                        <a:ext uri="{9D8B030D-6E8A-4147-A177-3AD203B41FA5}">
                          <a16:colId xmlns:a16="http://schemas.microsoft.com/office/drawing/2014/main" val="1230680710"/>
                        </a:ext>
                      </a:extLst>
                    </a:gridCol>
                    <a:gridCol w="271281">
                      <a:extLst>
                        <a:ext uri="{9D8B030D-6E8A-4147-A177-3AD203B41FA5}">
                          <a16:colId xmlns:a16="http://schemas.microsoft.com/office/drawing/2014/main" val="2970011361"/>
                        </a:ext>
                      </a:extLst>
                    </a:gridCol>
                    <a:gridCol w="298490">
                      <a:extLst>
                        <a:ext uri="{9D8B030D-6E8A-4147-A177-3AD203B41FA5}">
                          <a16:colId xmlns:a16="http://schemas.microsoft.com/office/drawing/2014/main" val="3082736209"/>
                        </a:ext>
                      </a:extLst>
                    </a:gridCol>
                    <a:gridCol w="296937">
                      <a:extLst>
                        <a:ext uri="{9D8B030D-6E8A-4147-A177-3AD203B41FA5}">
                          <a16:colId xmlns:a16="http://schemas.microsoft.com/office/drawing/2014/main" val="3819905047"/>
                        </a:ext>
                      </a:extLst>
                    </a:gridCol>
                    <a:gridCol w="573660">
                      <a:extLst>
                        <a:ext uri="{9D8B030D-6E8A-4147-A177-3AD203B41FA5}">
                          <a16:colId xmlns:a16="http://schemas.microsoft.com/office/drawing/2014/main" val="3621853187"/>
                        </a:ext>
                      </a:extLst>
                    </a:gridCol>
                    <a:gridCol w="565886">
                      <a:extLst>
                        <a:ext uri="{9D8B030D-6E8A-4147-A177-3AD203B41FA5}">
                          <a16:colId xmlns:a16="http://schemas.microsoft.com/office/drawing/2014/main" val="3779168610"/>
                        </a:ext>
                      </a:extLst>
                    </a:gridCol>
                    <a:gridCol w="565886">
                      <a:extLst>
                        <a:ext uri="{9D8B030D-6E8A-4147-A177-3AD203B41FA5}">
                          <a16:colId xmlns:a16="http://schemas.microsoft.com/office/drawing/2014/main" val="2659929966"/>
                        </a:ext>
                      </a:extLst>
                    </a:gridCol>
                    <a:gridCol w="507585">
                      <a:extLst>
                        <a:ext uri="{9D8B030D-6E8A-4147-A177-3AD203B41FA5}">
                          <a16:colId xmlns:a16="http://schemas.microsoft.com/office/drawing/2014/main" val="116255421"/>
                        </a:ext>
                      </a:extLst>
                    </a:gridCol>
                    <a:gridCol w="538680">
                      <a:extLst>
                        <a:ext uri="{9D8B030D-6E8A-4147-A177-3AD203B41FA5}">
                          <a16:colId xmlns:a16="http://schemas.microsoft.com/office/drawing/2014/main" val="1990490001"/>
                        </a:ext>
                      </a:extLst>
                    </a:gridCol>
                    <a:gridCol w="570548">
                      <a:extLst>
                        <a:ext uri="{9D8B030D-6E8A-4147-A177-3AD203B41FA5}">
                          <a16:colId xmlns:a16="http://schemas.microsoft.com/office/drawing/2014/main" val="3928124703"/>
                        </a:ext>
                      </a:extLst>
                    </a:gridCol>
                    <a:gridCol w="495151">
                      <a:extLst>
                        <a:ext uri="{9D8B030D-6E8A-4147-A177-3AD203B41FA5}">
                          <a16:colId xmlns:a16="http://schemas.microsoft.com/office/drawing/2014/main" val="3384347162"/>
                        </a:ext>
                      </a:extLst>
                    </a:gridCol>
                    <a:gridCol w="284499">
                      <a:extLst>
                        <a:ext uri="{9D8B030D-6E8A-4147-A177-3AD203B41FA5}">
                          <a16:colId xmlns:a16="http://schemas.microsoft.com/office/drawing/2014/main" val="134770342"/>
                        </a:ext>
                      </a:extLst>
                    </a:gridCol>
                    <a:gridCol w="338133">
                      <a:extLst>
                        <a:ext uri="{9D8B030D-6E8A-4147-A177-3AD203B41FA5}">
                          <a16:colId xmlns:a16="http://schemas.microsoft.com/office/drawing/2014/main" val="3744997933"/>
                        </a:ext>
                      </a:extLst>
                    </a:gridCol>
                    <a:gridCol w="317147">
                      <a:extLst>
                        <a:ext uri="{9D8B030D-6E8A-4147-A177-3AD203B41FA5}">
                          <a16:colId xmlns:a16="http://schemas.microsoft.com/office/drawing/2014/main" val="1496742222"/>
                        </a:ext>
                      </a:extLst>
                    </a:gridCol>
                    <a:gridCol w="281388">
                      <a:extLst>
                        <a:ext uri="{9D8B030D-6E8A-4147-A177-3AD203B41FA5}">
                          <a16:colId xmlns:a16="http://schemas.microsoft.com/office/drawing/2014/main" val="3774983764"/>
                        </a:ext>
                      </a:extLst>
                    </a:gridCol>
                    <a:gridCol w="300044">
                      <a:extLst>
                        <a:ext uri="{9D8B030D-6E8A-4147-A177-3AD203B41FA5}">
                          <a16:colId xmlns:a16="http://schemas.microsoft.com/office/drawing/2014/main" val="745277677"/>
                        </a:ext>
                      </a:extLst>
                    </a:gridCol>
                    <a:gridCol w="314811">
                      <a:extLst>
                        <a:ext uri="{9D8B030D-6E8A-4147-A177-3AD203B41FA5}">
                          <a16:colId xmlns:a16="http://schemas.microsoft.com/office/drawing/2014/main" val="3863302313"/>
                        </a:ext>
                      </a:extLst>
                    </a:gridCol>
                    <a:gridCol w="314811">
                      <a:extLst>
                        <a:ext uri="{9D8B030D-6E8A-4147-A177-3AD203B41FA5}">
                          <a16:colId xmlns:a16="http://schemas.microsoft.com/office/drawing/2014/main" val="3934559956"/>
                        </a:ext>
                      </a:extLst>
                    </a:gridCol>
                    <a:gridCol w="314811">
                      <a:extLst>
                        <a:ext uri="{9D8B030D-6E8A-4147-A177-3AD203B41FA5}">
                          <a16:colId xmlns:a16="http://schemas.microsoft.com/office/drawing/2014/main" val="4191879881"/>
                        </a:ext>
                      </a:extLst>
                    </a:gridCol>
                    <a:gridCol w="314811">
                      <a:extLst>
                        <a:ext uri="{9D8B030D-6E8A-4147-A177-3AD203B41FA5}">
                          <a16:colId xmlns:a16="http://schemas.microsoft.com/office/drawing/2014/main" val="704777370"/>
                        </a:ext>
                      </a:extLst>
                    </a:gridCol>
                    <a:gridCol w="314811">
                      <a:extLst>
                        <a:ext uri="{9D8B030D-6E8A-4147-A177-3AD203B41FA5}">
                          <a16:colId xmlns:a16="http://schemas.microsoft.com/office/drawing/2014/main" val="1794287358"/>
                        </a:ext>
                      </a:extLst>
                    </a:gridCol>
                    <a:gridCol w="314811">
                      <a:extLst>
                        <a:ext uri="{9D8B030D-6E8A-4147-A177-3AD203B41FA5}">
                          <a16:colId xmlns:a16="http://schemas.microsoft.com/office/drawing/2014/main" val="463159617"/>
                        </a:ext>
                      </a:extLst>
                    </a:gridCol>
                    <a:gridCol w="314811">
                      <a:extLst>
                        <a:ext uri="{9D8B030D-6E8A-4147-A177-3AD203B41FA5}">
                          <a16:colId xmlns:a16="http://schemas.microsoft.com/office/drawing/2014/main" val="1760571088"/>
                        </a:ext>
                      </a:extLst>
                    </a:gridCol>
                    <a:gridCol w="314811">
                      <a:extLst>
                        <a:ext uri="{9D8B030D-6E8A-4147-A177-3AD203B41FA5}">
                          <a16:colId xmlns:a16="http://schemas.microsoft.com/office/drawing/2014/main" val="2154196730"/>
                        </a:ext>
                      </a:extLst>
                    </a:gridCol>
                    <a:gridCol w="314811">
                      <a:extLst>
                        <a:ext uri="{9D8B030D-6E8A-4147-A177-3AD203B41FA5}">
                          <a16:colId xmlns:a16="http://schemas.microsoft.com/office/drawing/2014/main" val="4076970265"/>
                        </a:ext>
                      </a:extLst>
                    </a:gridCol>
                  </a:tblGrid>
                  <a:tr h="955027">
                    <a:tc>
                      <a:txBody>
                        <a:bodyPr/>
                        <a:lstStyle/>
                        <a:p>
                          <a:pPr algn="l">
                            <a:spcBef>
                              <a:spcPts val="100"/>
                            </a:spcBef>
                            <a:tabLst>
                              <a:tab pos="180340" algn="l"/>
                            </a:tabLst>
                          </a:pPr>
                          <a:r>
                            <a:rPr lang="en-NO" sz="1000" dirty="0">
                              <a:effectLst/>
                              <a:latin typeface="+mn-lt"/>
                              <a:ea typeface="Times New Roman" panose="02020603050405020304" pitchFamily="18" charset="0"/>
                              <a:cs typeface="Times New Roman" panose="02020603050405020304" pitchFamily="18" charset="0"/>
                            </a:rPr>
                            <a:t>Cost</a:t>
                          </a:r>
                        </a:p>
                      </a:txBody>
                      <a:tcPr marL="56425" marR="56425" marT="0" marB="0"/>
                    </a:tc>
                    <a:tc>
                      <a:txBody>
                        <a:bodyPr/>
                        <a:lstStyle/>
                        <a:p>
                          <a:pPr algn="l">
                            <a:spcBef>
                              <a:spcPts val="100"/>
                            </a:spcBef>
                            <a:tabLst>
                              <a:tab pos="180340" algn="l"/>
                            </a:tabLst>
                          </a:pPr>
                          <a:r>
                            <a:rPr lang="en-GB" sz="1000" dirty="0" err="1">
                              <a:effectLst/>
                              <a:latin typeface="+mn-lt"/>
                            </a:rPr>
                            <a:t>f_bus</a:t>
                          </a: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r>
                            <a:rPr lang="en-GB" sz="1000" dirty="0" err="1">
                              <a:effectLst/>
                              <a:latin typeface="+mn-lt"/>
                            </a:rPr>
                            <a:t>t_bus</a:t>
                          </a: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r>
                            <a:rPr lang="en-GB" sz="1000" dirty="0">
                              <a:effectLst/>
                              <a:latin typeface="+mn-lt"/>
                            </a:rPr>
                            <a:t>r</a:t>
                          </a: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r>
                            <a:rPr lang="en-GB" sz="1000" dirty="0">
                              <a:effectLst/>
                              <a:latin typeface="+mn-lt"/>
                            </a:rPr>
                            <a:t>x</a:t>
                          </a: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r>
                            <a:rPr lang="en-GB" sz="1000">
                              <a:effectLst/>
                              <a:latin typeface="+mn-lt"/>
                            </a:rPr>
                            <a:t>b</a:t>
                          </a: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r>
                            <a:rPr lang="en-GB" sz="1000" dirty="0" err="1">
                              <a:effectLst/>
                              <a:latin typeface="+mn-lt"/>
                            </a:rPr>
                            <a:t>rateA</a:t>
                          </a: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r>
                            <a:rPr lang="en-GB" sz="1000" dirty="0" err="1">
                              <a:effectLst/>
                              <a:latin typeface="+mn-lt"/>
                            </a:rPr>
                            <a:t>rateB</a:t>
                          </a: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r>
                            <a:rPr lang="en-GB" sz="1000">
                              <a:effectLst/>
                              <a:latin typeface="+mn-lt"/>
                            </a:rPr>
                            <a:t>rateC</a:t>
                          </a: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r>
                            <a:rPr lang="en-GB" sz="1000">
                              <a:effectLst/>
                              <a:latin typeface="+mn-lt"/>
                            </a:rPr>
                            <a:t>ratio</a:t>
                          </a: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r>
                            <a:rPr lang="en-GB" sz="1000">
                              <a:effectLst/>
                              <a:latin typeface="+mn-lt"/>
                            </a:rPr>
                            <a:t>angle</a:t>
                          </a: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r>
                            <a:rPr lang="en-GB" sz="1000">
                              <a:effectLst/>
                              <a:latin typeface="+mn-lt"/>
                            </a:rPr>
                            <a:t>status</a:t>
                          </a: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r>
                            <a:rPr lang="en-GB" sz="1000" dirty="0">
                              <a:effectLst/>
                              <a:latin typeface="+mn-lt"/>
                            </a:rPr>
                            <a:t>fault</a:t>
                          </a: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14:m>
                            <m:oMathPara xmlns:m="http://schemas.openxmlformats.org/officeDocument/2006/math">
                              <m:oMathParaPr>
                                <m:jc m:val="centerGroup"/>
                              </m:oMathParaPr>
                              <m:oMath xmlns:m="http://schemas.openxmlformats.org/officeDocument/2006/math">
                                <m:sSub>
                                  <m:sSubPr>
                                    <m:ctrlPr>
                                      <a:rPr lang="en-NO" sz="1000" i="1">
                                        <a:effectLst/>
                                        <a:latin typeface="Cambria Math" panose="02040503050406030204" pitchFamily="18" charset="0"/>
                                      </a:rPr>
                                    </m:ctrlPr>
                                  </m:sSubPr>
                                  <m:e>
                                    <m:r>
                                      <a:rPr lang="en-GB" sz="1000">
                                        <a:effectLst/>
                                        <a:latin typeface="Cambria Math" panose="02040503050406030204" pitchFamily="18" charset="0"/>
                                      </a:rPr>
                                      <m:t>𝑥</m:t>
                                    </m:r>
                                  </m:e>
                                  <m:sub>
                                    <m:r>
                                      <a:rPr lang="en-GB" sz="1000">
                                        <a:effectLst/>
                                        <a:latin typeface="Cambria Math" panose="02040503050406030204" pitchFamily="18" charset="0"/>
                                      </a:rPr>
                                      <m:t>𝑓</m:t>
                                    </m:r>
                                  </m:sub>
                                </m:sSub>
                              </m:oMath>
                            </m:oMathPara>
                          </a14:m>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14:m>
                            <m:oMathPara xmlns:m="http://schemas.openxmlformats.org/officeDocument/2006/math">
                              <m:oMathParaPr>
                                <m:jc m:val="centerGroup"/>
                              </m:oMathParaPr>
                              <m:oMath xmlns:m="http://schemas.openxmlformats.org/officeDocument/2006/math">
                                <m:sSub>
                                  <m:sSubPr>
                                    <m:ctrlPr>
                                      <a:rPr lang="en-NO" sz="1000" i="1">
                                        <a:effectLst/>
                                        <a:latin typeface="Cambria Math" panose="02040503050406030204" pitchFamily="18" charset="0"/>
                                      </a:rPr>
                                    </m:ctrlPr>
                                  </m:sSubPr>
                                  <m:e>
                                    <m:r>
                                      <a:rPr lang="en-GB" sz="1000">
                                        <a:effectLst/>
                                        <a:latin typeface="Cambria Math" panose="02040503050406030204" pitchFamily="18" charset="0"/>
                                      </a:rPr>
                                      <m:t>𝑡</m:t>
                                    </m:r>
                                  </m:e>
                                  <m:sub>
                                    <m:r>
                                      <a:rPr lang="en-GB" sz="1000">
                                        <a:effectLst/>
                                        <a:latin typeface="Cambria Math" panose="02040503050406030204" pitchFamily="18" charset="0"/>
                                      </a:rPr>
                                      <m:t>𝑓</m:t>
                                    </m:r>
                                  </m:sub>
                                </m:sSub>
                              </m:oMath>
                            </m:oMathPara>
                          </a14:m>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14:m>
                            <m:oMathPara xmlns:m="http://schemas.openxmlformats.org/officeDocument/2006/math">
                              <m:oMathParaPr>
                                <m:jc m:val="centerGroup"/>
                              </m:oMathParaPr>
                              <m:oMath xmlns:m="http://schemas.openxmlformats.org/officeDocument/2006/math">
                                <m:sSub>
                                  <m:sSubPr>
                                    <m:ctrlPr>
                                      <a:rPr lang="en-NO" sz="1000" i="1">
                                        <a:effectLst/>
                                        <a:latin typeface="Cambria Math" panose="02040503050406030204" pitchFamily="18" charset="0"/>
                                      </a:rPr>
                                    </m:ctrlPr>
                                  </m:sSubPr>
                                  <m:e>
                                    <m:r>
                                      <a:rPr lang="en-GB" sz="1000">
                                        <a:effectLst/>
                                        <a:latin typeface="Cambria Math" panose="02040503050406030204" pitchFamily="18" charset="0"/>
                                      </a:rPr>
                                      <m:t>𝑡</m:t>
                                    </m:r>
                                  </m:e>
                                  <m:sub>
                                    <m:r>
                                      <a:rPr lang="en-GB" sz="1000">
                                        <a:effectLst/>
                                        <a:latin typeface="Cambria Math" panose="02040503050406030204" pitchFamily="18" charset="0"/>
                                      </a:rPr>
                                      <m:t>𝑟</m:t>
                                    </m:r>
                                  </m:sub>
                                </m:sSub>
                              </m:oMath>
                            </m:oMathPara>
                          </a14:m>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14:m>
                            <m:oMathPara xmlns:m="http://schemas.openxmlformats.org/officeDocument/2006/math">
                              <m:oMathParaPr>
                                <m:jc m:val="centerGroup"/>
                              </m:oMathParaPr>
                              <m:oMath xmlns:m="http://schemas.openxmlformats.org/officeDocument/2006/math">
                                <m:r>
                                  <a:rPr lang="en-GB" sz="1000">
                                    <a:effectLst/>
                                    <a:latin typeface="Cambria Math" panose="02040503050406030204" pitchFamily="18" charset="0"/>
                                  </a:rPr>
                                  <m:t>𝜆</m:t>
                                </m:r>
                              </m:oMath>
                            </m:oMathPara>
                          </a14:m>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r>
                            <a:rPr lang="en-GB" sz="1000" dirty="0">
                              <a:effectLst/>
                              <a:latin typeface="+mn-lt"/>
                            </a:rPr>
                            <a:t>P</a:t>
                          </a: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r>
                            <a:rPr lang="en-GB" sz="1000" dirty="0">
                              <a:effectLst/>
                              <a:latin typeface="+mn-lt"/>
                            </a:rPr>
                            <a:t>Q</a:t>
                          </a: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r>
                            <a:rPr lang="en-GB" sz="1000" dirty="0">
                              <a:effectLst/>
                              <a:latin typeface="+mn-lt"/>
                            </a:rPr>
                            <a:t>Name</a:t>
                          </a:r>
                          <a:endParaRPr lang="en-NO" sz="10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l">
                            <a:spcBef>
                              <a:spcPts val="100"/>
                            </a:spcBef>
                            <a:tabLst>
                              <a:tab pos="180340" algn="l"/>
                            </a:tabLst>
                          </a:pPr>
                          <a:r>
                            <a:rPr lang="en-GB" sz="1000" dirty="0">
                              <a:effectLst/>
                              <a:latin typeface="+mn-lt"/>
                            </a:rPr>
                            <a:t>Type</a:t>
                          </a:r>
                          <a:endParaRPr lang="en-NO" sz="10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l">
                            <a:spcBef>
                              <a:spcPts val="100"/>
                            </a:spcBef>
                            <a:tabLst>
                              <a:tab pos="180340" algn="l"/>
                            </a:tabLst>
                          </a:pPr>
                          <a:r>
                            <a:rPr lang="en-GB" sz="1000" dirty="0">
                              <a:effectLst/>
                              <a:latin typeface="+mn-lt"/>
                            </a:rPr>
                            <a:t>Gs</a:t>
                          </a:r>
                          <a:endParaRPr lang="en-NO" sz="10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l">
                            <a:spcBef>
                              <a:spcPts val="100"/>
                            </a:spcBef>
                            <a:tabLst>
                              <a:tab pos="180340" algn="l"/>
                            </a:tabLst>
                          </a:pPr>
                          <a:r>
                            <a:rPr lang="en-GB" sz="1000" dirty="0">
                              <a:effectLst/>
                              <a:latin typeface="+mn-lt"/>
                            </a:rPr>
                            <a:t>Bs</a:t>
                          </a:r>
                          <a:endParaRPr lang="en-NO" sz="10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l">
                            <a:spcBef>
                              <a:spcPts val="100"/>
                            </a:spcBef>
                            <a:tabLst>
                              <a:tab pos="180340" algn="l"/>
                            </a:tabLst>
                          </a:pPr>
                          <a:r>
                            <a:rPr lang="en-GB" sz="1000" dirty="0" err="1">
                              <a:effectLst/>
                              <a:latin typeface="+mn-lt"/>
                            </a:rPr>
                            <a:t>Vm</a:t>
                          </a:r>
                          <a:endParaRPr lang="en-NO" sz="10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l">
                            <a:spcBef>
                              <a:spcPts val="100"/>
                            </a:spcBef>
                            <a:tabLst>
                              <a:tab pos="180340" algn="l"/>
                            </a:tabLst>
                          </a:pPr>
                          <a:r>
                            <a:rPr lang="en-GB" sz="1000" dirty="0" err="1">
                              <a:effectLst/>
                              <a:latin typeface="+mn-lt"/>
                            </a:rPr>
                            <a:t>Va</a:t>
                          </a:r>
                          <a:endParaRPr lang="en-NO" sz="10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l">
                            <a:spcBef>
                              <a:spcPts val="100"/>
                            </a:spcBef>
                            <a:tabLst>
                              <a:tab pos="180340" algn="l"/>
                            </a:tabLst>
                          </a:pPr>
                          <a:r>
                            <a:rPr lang="en-GB" sz="1000" dirty="0" err="1">
                              <a:effectLst/>
                              <a:latin typeface="+mn-lt"/>
                            </a:rPr>
                            <a:t>basekV</a:t>
                          </a:r>
                          <a:endParaRPr lang="en-NO" sz="10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l">
                            <a:spcBef>
                              <a:spcPts val="100"/>
                            </a:spcBef>
                            <a:tabLst>
                              <a:tab pos="180340" algn="l"/>
                            </a:tabLst>
                          </a:pPr>
                          <a:r>
                            <a:rPr lang="en-GB" sz="1000" dirty="0">
                              <a:effectLst/>
                              <a:latin typeface="+mn-lt"/>
                            </a:rPr>
                            <a:t>Area</a:t>
                          </a:r>
                          <a:endParaRPr lang="en-NO" sz="10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37509868"/>
                      </a:ext>
                    </a:extLst>
                  </a:tr>
                  <a:tr h="199310">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extLst>
                      <a:ext uri="{0D108BD9-81ED-4DB2-BD59-A6C34878D82A}">
                        <a16:rowId xmlns:a16="http://schemas.microsoft.com/office/drawing/2014/main" val="320945930"/>
                      </a:ext>
                    </a:extLst>
                  </a:tr>
                  <a:tr h="199310">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extLst>
                      <a:ext uri="{0D108BD9-81ED-4DB2-BD59-A6C34878D82A}">
                        <a16:rowId xmlns:a16="http://schemas.microsoft.com/office/drawing/2014/main" val="901324872"/>
                      </a:ext>
                    </a:extLst>
                  </a:tr>
                  <a:tr h="199310">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extLst>
                      <a:ext uri="{0D108BD9-81ED-4DB2-BD59-A6C34878D82A}">
                        <a16:rowId xmlns:a16="http://schemas.microsoft.com/office/drawing/2014/main" val="4175112467"/>
                      </a:ext>
                    </a:extLst>
                  </a:tr>
                  <a:tr h="199310">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extLst>
                      <a:ext uri="{0D108BD9-81ED-4DB2-BD59-A6C34878D82A}">
                        <a16:rowId xmlns:a16="http://schemas.microsoft.com/office/drawing/2014/main" val="4101153767"/>
                      </a:ext>
                    </a:extLst>
                  </a:tr>
                  <a:tr h="199310">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extLst>
                      <a:ext uri="{0D108BD9-81ED-4DB2-BD59-A6C34878D82A}">
                        <a16:rowId xmlns:a16="http://schemas.microsoft.com/office/drawing/2014/main" val="2193131671"/>
                      </a:ext>
                    </a:extLst>
                  </a:tr>
                  <a:tr h="199310">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extLst>
                      <a:ext uri="{0D108BD9-81ED-4DB2-BD59-A6C34878D82A}">
                        <a16:rowId xmlns:a16="http://schemas.microsoft.com/office/drawing/2014/main" val="2388918132"/>
                      </a:ext>
                    </a:extLst>
                  </a:tr>
                  <a:tr h="199310">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extLst>
                      <a:ext uri="{0D108BD9-81ED-4DB2-BD59-A6C34878D82A}">
                        <a16:rowId xmlns:a16="http://schemas.microsoft.com/office/drawing/2014/main" val="917056291"/>
                      </a:ext>
                    </a:extLst>
                  </a:tr>
                  <a:tr h="199310">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extLst>
                      <a:ext uri="{0D108BD9-81ED-4DB2-BD59-A6C34878D82A}">
                        <a16:rowId xmlns:a16="http://schemas.microsoft.com/office/drawing/2014/main" val="3421978398"/>
                      </a:ext>
                    </a:extLst>
                  </a:tr>
                </a:tbl>
              </a:graphicData>
            </a:graphic>
          </p:graphicFrame>
        </mc:Choice>
        <mc:Fallback xmlns="">
          <p:graphicFrame>
            <p:nvGraphicFramePr>
              <p:cNvPr id="13" name="Content Placeholder 5">
                <a:extLst>
                  <a:ext uri="{FF2B5EF4-FFF2-40B4-BE49-F238E27FC236}">
                    <a16:creationId xmlns:a16="http://schemas.microsoft.com/office/drawing/2014/main" id="{5CBC9E08-BEA2-854A-AB82-39A416317570}"/>
                  </a:ext>
                </a:extLst>
              </p:cNvPr>
              <p:cNvGraphicFramePr>
                <a:graphicFrameLocks noGrp="1"/>
              </p:cNvGraphicFramePr>
              <p:nvPr>
                <p:ph idx="1"/>
                <p:extLst>
                  <p:ext uri="{D42A27DB-BD31-4B8C-83A1-F6EECF244321}">
                    <p14:modId xmlns:p14="http://schemas.microsoft.com/office/powerpoint/2010/main" val="3603410728"/>
                  </p:ext>
                </p:extLst>
              </p:nvPr>
            </p:nvGraphicFramePr>
            <p:xfrm>
              <a:off x="758190" y="2259018"/>
              <a:ext cx="10751820" cy="2549507"/>
            </p:xfrm>
            <a:graphic>
              <a:graphicData uri="http://schemas.openxmlformats.org/drawingml/2006/table">
                <a:tbl>
                  <a:tblPr firstRow="1" firstCol="1" bandRow="1">
                    <a:tableStyleId>{5C22544A-7EE6-4342-B048-85BDC9FD1C3A}</a:tableStyleId>
                  </a:tblPr>
                  <a:tblGrid>
                    <a:gridCol w="573660">
                      <a:extLst>
                        <a:ext uri="{9D8B030D-6E8A-4147-A177-3AD203B41FA5}">
                          <a16:colId xmlns:a16="http://schemas.microsoft.com/office/drawing/2014/main" val="36648413"/>
                        </a:ext>
                      </a:extLst>
                    </a:gridCol>
                    <a:gridCol w="573660">
                      <a:extLst>
                        <a:ext uri="{9D8B030D-6E8A-4147-A177-3AD203B41FA5}">
                          <a16:colId xmlns:a16="http://schemas.microsoft.com/office/drawing/2014/main" val="4217274776"/>
                        </a:ext>
                      </a:extLst>
                    </a:gridCol>
                    <a:gridCol w="565886">
                      <a:extLst>
                        <a:ext uri="{9D8B030D-6E8A-4147-A177-3AD203B41FA5}">
                          <a16:colId xmlns:a16="http://schemas.microsoft.com/office/drawing/2014/main" val="1230680710"/>
                        </a:ext>
                      </a:extLst>
                    </a:gridCol>
                    <a:gridCol w="271281">
                      <a:extLst>
                        <a:ext uri="{9D8B030D-6E8A-4147-A177-3AD203B41FA5}">
                          <a16:colId xmlns:a16="http://schemas.microsoft.com/office/drawing/2014/main" val="2970011361"/>
                        </a:ext>
                      </a:extLst>
                    </a:gridCol>
                    <a:gridCol w="298490">
                      <a:extLst>
                        <a:ext uri="{9D8B030D-6E8A-4147-A177-3AD203B41FA5}">
                          <a16:colId xmlns:a16="http://schemas.microsoft.com/office/drawing/2014/main" val="3082736209"/>
                        </a:ext>
                      </a:extLst>
                    </a:gridCol>
                    <a:gridCol w="296937">
                      <a:extLst>
                        <a:ext uri="{9D8B030D-6E8A-4147-A177-3AD203B41FA5}">
                          <a16:colId xmlns:a16="http://schemas.microsoft.com/office/drawing/2014/main" val="3819905047"/>
                        </a:ext>
                      </a:extLst>
                    </a:gridCol>
                    <a:gridCol w="573660">
                      <a:extLst>
                        <a:ext uri="{9D8B030D-6E8A-4147-A177-3AD203B41FA5}">
                          <a16:colId xmlns:a16="http://schemas.microsoft.com/office/drawing/2014/main" val="3621853187"/>
                        </a:ext>
                      </a:extLst>
                    </a:gridCol>
                    <a:gridCol w="565886">
                      <a:extLst>
                        <a:ext uri="{9D8B030D-6E8A-4147-A177-3AD203B41FA5}">
                          <a16:colId xmlns:a16="http://schemas.microsoft.com/office/drawing/2014/main" val="3779168610"/>
                        </a:ext>
                      </a:extLst>
                    </a:gridCol>
                    <a:gridCol w="565886">
                      <a:extLst>
                        <a:ext uri="{9D8B030D-6E8A-4147-A177-3AD203B41FA5}">
                          <a16:colId xmlns:a16="http://schemas.microsoft.com/office/drawing/2014/main" val="2659929966"/>
                        </a:ext>
                      </a:extLst>
                    </a:gridCol>
                    <a:gridCol w="507585">
                      <a:extLst>
                        <a:ext uri="{9D8B030D-6E8A-4147-A177-3AD203B41FA5}">
                          <a16:colId xmlns:a16="http://schemas.microsoft.com/office/drawing/2014/main" val="116255421"/>
                        </a:ext>
                      </a:extLst>
                    </a:gridCol>
                    <a:gridCol w="538680">
                      <a:extLst>
                        <a:ext uri="{9D8B030D-6E8A-4147-A177-3AD203B41FA5}">
                          <a16:colId xmlns:a16="http://schemas.microsoft.com/office/drawing/2014/main" val="1990490001"/>
                        </a:ext>
                      </a:extLst>
                    </a:gridCol>
                    <a:gridCol w="570548">
                      <a:extLst>
                        <a:ext uri="{9D8B030D-6E8A-4147-A177-3AD203B41FA5}">
                          <a16:colId xmlns:a16="http://schemas.microsoft.com/office/drawing/2014/main" val="3928124703"/>
                        </a:ext>
                      </a:extLst>
                    </a:gridCol>
                    <a:gridCol w="495151">
                      <a:extLst>
                        <a:ext uri="{9D8B030D-6E8A-4147-A177-3AD203B41FA5}">
                          <a16:colId xmlns:a16="http://schemas.microsoft.com/office/drawing/2014/main" val="3384347162"/>
                        </a:ext>
                      </a:extLst>
                    </a:gridCol>
                    <a:gridCol w="284499">
                      <a:extLst>
                        <a:ext uri="{9D8B030D-6E8A-4147-A177-3AD203B41FA5}">
                          <a16:colId xmlns:a16="http://schemas.microsoft.com/office/drawing/2014/main" val="134770342"/>
                        </a:ext>
                      </a:extLst>
                    </a:gridCol>
                    <a:gridCol w="338133">
                      <a:extLst>
                        <a:ext uri="{9D8B030D-6E8A-4147-A177-3AD203B41FA5}">
                          <a16:colId xmlns:a16="http://schemas.microsoft.com/office/drawing/2014/main" val="3744997933"/>
                        </a:ext>
                      </a:extLst>
                    </a:gridCol>
                    <a:gridCol w="317147">
                      <a:extLst>
                        <a:ext uri="{9D8B030D-6E8A-4147-A177-3AD203B41FA5}">
                          <a16:colId xmlns:a16="http://schemas.microsoft.com/office/drawing/2014/main" val="1496742222"/>
                        </a:ext>
                      </a:extLst>
                    </a:gridCol>
                    <a:gridCol w="281388">
                      <a:extLst>
                        <a:ext uri="{9D8B030D-6E8A-4147-A177-3AD203B41FA5}">
                          <a16:colId xmlns:a16="http://schemas.microsoft.com/office/drawing/2014/main" val="3774983764"/>
                        </a:ext>
                      </a:extLst>
                    </a:gridCol>
                    <a:gridCol w="300044">
                      <a:extLst>
                        <a:ext uri="{9D8B030D-6E8A-4147-A177-3AD203B41FA5}">
                          <a16:colId xmlns:a16="http://schemas.microsoft.com/office/drawing/2014/main" val="745277677"/>
                        </a:ext>
                      </a:extLst>
                    </a:gridCol>
                    <a:gridCol w="314811">
                      <a:extLst>
                        <a:ext uri="{9D8B030D-6E8A-4147-A177-3AD203B41FA5}">
                          <a16:colId xmlns:a16="http://schemas.microsoft.com/office/drawing/2014/main" val="3863302313"/>
                        </a:ext>
                      </a:extLst>
                    </a:gridCol>
                    <a:gridCol w="314811">
                      <a:extLst>
                        <a:ext uri="{9D8B030D-6E8A-4147-A177-3AD203B41FA5}">
                          <a16:colId xmlns:a16="http://schemas.microsoft.com/office/drawing/2014/main" val="3934559956"/>
                        </a:ext>
                      </a:extLst>
                    </a:gridCol>
                    <a:gridCol w="314811">
                      <a:extLst>
                        <a:ext uri="{9D8B030D-6E8A-4147-A177-3AD203B41FA5}">
                          <a16:colId xmlns:a16="http://schemas.microsoft.com/office/drawing/2014/main" val="4191879881"/>
                        </a:ext>
                      </a:extLst>
                    </a:gridCol>
                    <a:gridCol w="314811">
                      <a:extLst>
                        <a:ext uri="{9D8B030D-6E8A-4147-A177-3AD203B41FA5}">
                          <a16:colId xmlns:a16="http://schemas.microsoft.com/office/drawing/2014/main" val="704777370"/>
                        </a:ext>
                      </a:extLst>
                    </a:gridCol>
                    <a:gridCol w="314811">
                      <a:extLst>
                        <a:ext uri="{9D8B030D-6E8A-4147-A177-3AD203B41FA5}">
                          <a16:colId xmlns:a16="http://schemas.microsoft.com/office/drawing/2014/main" val="1794287358"/>
                        </a:ext>
                      </a:extLst>
                    </a:gridCol>
                    <a:gridCol w="314811">
                      <a:extLst>
                        <a:ext uri="{9D8B030D-6E8A-4147-A177-3AD203B41FA5}">
                          <a16:colId xmlns:a16="http://schemas.microsoft.com/office/drawing/2014/main" val="463159617"/>
                        </a:ext>
                      </a:extLst>
                    </a:gridCol>
                    <a:gridCol w="314811">
                      <a:extLst>
                        <a:ext uri="{9D8B030D-6E8A-4147-A177-3AD203B41FA5}">
                          <a16:colId xmlns:a16="http://schemas.microsoft.com/office/drawing/2014/main" val="1760571088"/>
                        </a:ext>
                      </a:extLst>
                    </a:gridCol>
                    <a:gridCol w="314811">
                      <a:extLst>
                        <a:ext uri="{9D8B030D-6E8A-4147-A177-3AD203B41FA5}">
                          <a16:colId xmlns:a16="http://schemas.microsoft.com/office/drawing/2014/main" val="2154196730"/>
                        </a:ext>
                      </a:extLst>
                    </a:gridCol>
                    <a:gridCol w="314811">
                      <a:extLst>
                        <a:ext uri="{9D8B030D-6E8A-4147-A177-3AD203B41FA5}">
                          <a16:colId xmlns:a16="http://schemas.microsoft.com/office/drawing/2014/main" val="4076970265"/>
                        </a:ext>
                      </a:extLst>
                    </a:gridCol>
                  </a:tblGrid>
                  <a:tr h="955027">
                    <a:tc>
                      <a:txBody>
                        <a:bodyPr/>
                        <a:lstStyle/>
                        <a:p>
                          <a:pPr algn="l">
                            <a:spcBef>
                              <a:spcPts val="100"/>
                            </a:spcBef>
                            <a:tabLst>
                              <a:tab pos="180340" algn="l"/>
                            </a:tabLst>
                          </a:pPr>
                          <a:r>
                            <a:rPr lang="en-NO" sz="1000" dirty="0">
                              <a:effectLst/>
                              <a:latin typeface="+mn-lt"/>
                              <a:ea typeface="Times New Roman" panose="02020603050405020304" pitchFamily="18" charset="0"/>
                              <a:cs typeface="Times New Roman" panose="02020603050405020304" pitchFamily="18" charset="0"/>
                            </a:rPr>
                            <a:t>Cost</a:t>
                          </a:r>
                        </a:p>
                      </a:txBody>
                      <a:tcPr marL="56425" marR="56425" marT="0" marB="0"/>
                    </a:tc>
                    <a:tc>
                      <a:txBody>
                        <a:bodyPr/>
                        <a:lstStyle/>
                        <a:p>
                          <a:pPr algn="l">
                            <a:spcBef>
                              <a:spcPts val="100"/>
                            </a:spcBef>
                            <a:tabLst>
                              <a:tab pos="180340" algn="l"/>
                            </a:tabLst>
                          </a:pPr>
                          <a:r>
                            <a:rPr lang="en-GB" sz="1000" dirty="0" err="1">
                              <a:effectLst/>
                              <a:latin typeface="+mn-lt"/>
                            </a:rPr>
                            <a:t>f_bus</a:t>
                          </a: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r>
                            <a:rPr lang="en-GB" sz="1000" dirty="0" err="1">
                              <a:effectLst/>
                              <a:latin typeface="+mn-lt"/>
                            </a:rPr>
                            <a:t>t_bus</a:t>
                          </a: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r>
                            <a:rPr lang="en-GB" sz="1000" dirty="0">
                              <a:effectLst/>
                              <a:latin typeface="+mn-lt"/>
                            </a:rPr>
                            <a:t>r</a:t>
                          </a: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r>
                            <a:rPr lang="en-GB" sz="1000" dirty="0">
                              <a:effectLst/>
                              <a:latin typeface="+mn-lt"/>
                            </a:rPr>
                            <a:t>x</a:t>
                          </a: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r>
                            <a:rPr lang="en-GB" sz="1000">
                              <a:effectLst/>
                              <a:latin typeface="+mn-lt"/>
                            </a:rPr>
                            <a:t>b</a:t>
                          </a: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r>
                            <a:rPr lang="en-GB" sz="1000" dirty="0" err="1">
                              <a:effectLst/>
                              <a:latin typeface="+mn-lt"/>
                            </a:rPr>
                            <a:t>rateA</a:t>
                          </a: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r>
                            <a:rPr lang="en-GB" sz="1000" dirty="0" err="1">
                              <a:effectLst/>
                              <a:latin typeface="+mn-lt"/>
                            </a:rPr>
                            <a:t>rateB</a:t>
                          </a: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r>
                            <a:rPr lang="en-GB" sz="1000">
                              <a:effectLst/>
                              <a:latin typeface="+mn-lt"/>
                            </a:rPr>
                            <a:t>rateC</a:t>
                          </a: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r>
                            <a:rPr lang="en-GB" sz="1000">
                              <a:effectLst/>
                              <a:latin typeface="+mn-lt"/>
                            </a:rPr>
                            <a:t>ratio</a:t>
                          </a: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r>
                            <a:rPr lang="en-GB" sz="1000">
                              <a:effectLst/>
                              <a:latin typeface="+mn-lt"/>
                            </a:rPr>
                            <a:t>angle</a:t>
                          </a: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r>
                            <a:rPr lang="en-GB" sz="1000">
                              <a:effectLst/>
                              <a:latin typeface="+mn-lt"/>
                            </a:rPr>
                            <a:t>status</a:t>
                          </a: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r>
                            <a:rPr lang="en-GB" sz="1000" dirty="0">
                              <a:effectLst/>
                              <a:latin typeface="+mn-lt"/>
                            </a:rPr>
                            <a:t>fault</a:t>
                          </a: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endParaRPr lang="en-NO"/>
                        </a:p>
                      </a:txBody>
                      <a:tcPr marL="56425" marR="56425" marT="0" marB="0">
                        <a:blipFill>
                          <a:blip r:embed="rId3"/>
                          <a:stretch>
                            <a:fillRect l="-2295455" t="-3947" r="-1468182" b="-167105"/>
                          </a:stretch>
                        </a:blipFill>
                      </a:tcPr>
                    </a:tc>
                    <a:tc>
                      <a:txBody>
                        <a:bodyPr/>
                        <a:lstStyle/>
                        <a:p>
                          <a:endParaRPr lang="en-NO"/>
                        </a:p>
                      </a:txBody>
                      <a:tcPr marL="56425" marR="56425" marT="0" marB="0">
                        <a:blipFill>
                          <a:blip r:embed="rId3"/>
                          <a:stretch>
                            <a:fillRect l="-1951852" t="-3947" r="-1096296" b="-167105"/>
                          </a:stretch>
                        </a:blipFill>
                      </a:tcPr>
                    </a:tc>
                    <a:tc>
                      <a:txBody>
                        <a:bodyPr/>
                        <a:lstStyle/>
                        <a:p>
                          <a:endParaRPr lang="en-NO"/>
                        </a:p>
                      </a:txBody>
                      <a:tcPr marL="56425" marR="56425" marT="0" marB="0">
                        <a:blipFill>
                          <a:blip r:embed="rId3"/>
                          <a:stretch>
                            <a:fillRect l="-2216000" t="-3947" r="-1084000" b="-167105"/>
                          </a:stretch>
                        </a:blipFill>
                      </a:tcPr>
                    </a:tc>
                    <a:tc>
                      <a:txBody>
                        <a:bodyPr/>
                        <a:lstStyle/>
                        <a:p>
                          <a:endParaRPr lang="en-NO"/>
                        </a:p>
                      </a:txBody>
                      <a:tcPr marL="56425" marR="56425" marT="0" marB="0">
                        <a:blipFill>
                          <a:blip r:embed="rId3"/>
                          <a:stretch>
                            <a:fillRect l="-2631818" t="-3947" r="-1131818" b="-167105"/>
                          </a:stretch>
                        </a:blipFill>
                      </a:tcPr>
                    </a:tc>
                    <a:tc>
                      <a:txBody>
                        <a:bodyPr/>
                        <a:lstStyle/>
                        <a:p>
                          <a:pPr algn="l">
                            <a:spcBef>
                              <a:spcPts val="100"/>
                            </a:spcBef>
                            <a:tabLst>
                              <a:tab pos="180340" algn="l"/>
                            </a:tabLst>
                          </a:pPr>
                          <a:r>
                            <a:rPr lang="en-GB" sz="1000" dirty="0">
                              <a:effectLst/>
                              <a:latin typeface="+mn-lt"/>
                            </a:rPr>
                            <a:t>P</a:t>
                          </a: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r>
                            <a:rPr lang="en-GB" sz="1000" dirty="0">
                              <a:effectLst/>
                              <a:latin typeface="+mn-lt"/>
                            </a:rPr>
                            <a:t>Q</a:t>
                          </a: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r>
                            <a:rPr lang="en-GB" sz="1000" dirty="0">
                              <a:effectLst/>
                              <a:latin typeface="+mn-lt"/>
                            </a:rPr>
                            <a:t>Name</a:t>
                          </a:r>
                          <a:endParaRPr lang="en-NO" sz="10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l">
                            <a:spcBef>
                              <a:spcPts val="100"/>
                            </a:spcBef>
                            <a:tabLst>
                              <a:tab pos="180340" algn="l"/>
                            </a:tabLst>
                          </a:pPr>
                          <a:r>
                            <a:rPr lang="en-GB" sz="1000" dirty="0">
                              <a:effectLst/>
                              <a:latin typeface="+mn-lt"/>
                            </a:rPr>
                            <a:t>Type</a:t>
                          </a:r>
                          <a:endParaRPr lang="en-NO" sz="10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l">
                            <a:spcBef>
                              <a:spcPts val="100"/>
                            </a:spcBef>
                            <a:tabLst>
                              <a:tab pos="180340" algn="l"/>
                            </a:tabLst>
                          </a:pPr>
                          <a:r>
                            <a:rPr lang="en-GB" sz="1000" dirty="0">
                              <a:effectLst/>
                              <a:latin typeface="+mn-lt"/>
                            </a:rPr>
                            <a:t>Gs</a:t>
                          </a:r>
                          <a:endParaRPr lang="en-NO" sz="10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l">
                            <a:spcBef>
                              <a:spcPts val="100"/>
                            </a:spcBef>
                            <a:tabLst>
                              <a:tab pos="180340" algn="l"/>
                            </a:tabLst>
                          </a:pPr>
                          <a:r>
                            <a:rPr lang="en-GB" sz="1000" dirty="0">
                              <a:effectLst/>
                              <a:latin typeface="+mn-lt"/>
                            </a:rPr>
                            <a:t>Bs</a:t>
                          </a:r>
                          <a:endParaRPr lang="en-NO" sz="10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l">
                            <a:spcBef>
                              <a:spcPts val="100"/>
                            </a:spcBef>
                            <a:tabLst>
                              <a:tab pos="180340" algn="l"/>
                            </a:tabLst>
                          </a:pPr>
                          <a:r>
                            <a:rPr lang="en-GB" sz="1000" dirty="0" err="1">
                              <a:effectLst/>
                              <a:latin typeface="+mn-lt"/>
                            </a:rPr>
                            <a:t>Vm</a:t>
                          </a:r>
                          <a:endParaRPr lang="en-NO" sz="10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l">
                            <a:spcBef>
                              <a:spcPts val="100"/>
                            </a:spcBef>
                            <a:tabLst>
                              <a:tab pos="180340" algn="l"/>
                            </a:tabLst>
                          </a:pPr>
                          <a:r>
                            <a:rPr lang="en-GB" sz="1000" dirty="0" err="1">
                              <a:effectLst/>
                              <a:latin typeface="+mn-lt"/>
                            </a:rPr>
                            <a:t>Va</a:t>
                          </a:r>
                          <a:endParaRPr lang="en-NO" sz="10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l">
                            <a:spcBef>
                              <a:spcPts val="100"/>
                            </a:spcBef>
                            <a:tabLst>
                              <a:tab pos="180340" algn="l"/>
                            </a:tabLst>
                          </a:pPr>
                          <a:r>
                            <a:rPr lang="en-GB" sz="1000" dirty="0" err="1">
                              <a:effectLst/>
                              <a:latin typeface="+mn-lt"/>
                            </a:rPr>
                            <a:t>basekV</a:t>
                          </a:r>
                          <a:endParaRPr lang="en-NO" sz="10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l">
                            <a:spcBef>
                              <a:spcPts val="100"/>
                            </a:spcBef>
                            <a:tabLst>
                              <a:tab pos="180340" algn="l"/>
                            </a:tabLst>
                          </a:pPr>
                          <a:r>
                            <a:rPr lang="en-GB" sz="1000" dirty="0">
                              <a:effectLst/>
                              <a:latin typeface="+mn-lt"/>
                            </a:rPr>
                            <a:t>Area</a:t>
                          </a:r>
                          <a:endParaRPr lang="en-NO" sz="10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37509868"/>
                      </a:ext>
                    </a:extLst>
                  </a:tr>
                  <a:tr h="199310">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extLst>
                      <a:ext uri="{0D108BD9-81ED-4DB2-BD59-A6C34878D82A}">
                        <a16:rowId xmlns:a16="http://schemas.microsoft.com/office/drawing/2014/main" val="320945930"/>
                      </a:ext>
                    </a:extLst>
                  </a:tr>
                  <a:tr h="199310">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extLst>
                      <a:ext uri="{0D108BD9-81ED-4DB2-BD59-A6C34878D82A}">
                        <a16:rowId xmlns:a16="http://schemas.microsoft.com/office/drawing/2014/main" val="901324872"/>
                      </a:ext>
                    </a:extLst>
                  </a:tr>
                  <a:tr h="199310">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extLst>
                      <a:ext uri="{0D108BD9-81ED-4DB2-BD59-A6C34878D82A}">
                        <a16:rowId xmlns:a16="http://schemas.microsoft.com/office/drawing/2014/main" val="4175112467"/>
                      </a:ext>
                    </a:extLst>
                  </a:tr>
                  <a:tr h="199310">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extLst>
                      <a:ext uri="{0D108BD9-81ED-4DB2-BD59-A6C34878D82A}">
                        <a16:rowId xmlns:a16="http://schemas.microsoft.com/office/drawing/2014/main" val="4101153767"/>
                      </a:ext>
                    </a:extLst>
                  </a:tr>
                  <a:tr h="199310">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extLst>
                      <a:ext uri="{0D108BD9-81ED-4DB2-BD59-A6C34878D82A}">
                        <a16:rowId xmlns:a16="http://schemas.microsoft.com/office/drawing/2014/main" val="2193131671"/>
                      </a:ext>
                    </a:extLst>
                  </a:tr>
                  <a:tr h="199310">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extLst>
                      <a:ext uri="{0D108BD9-81ED-4DB2-BD59-A6C34878D82A}">
                        <a16:rowId xmlns:a16="http://schemas.microsoft.com/office/drawing/2014/main" val="2388918132"/>
                      </a:ext>
                    </a:extLst>
                  </a:tr>
                  <a:tr h="199310">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extLst>
                      <a:ext uri="{0D108BD9-81ED-4DB2-BD59-A6C34878D82A}">
                        <a16:rowId xmlns:a16="http://schemas.microsoft.com/office/drawing/2014/main" val="917056291"/>
                      </a:ext>
                    </a:extLst>
                  </a:tr>
                  <a:tr h="199310">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tc>
                      <a:txBody>
                        <a:bodyPr/>
                        <a:lstStyle/>
                        <a:p>
                          <a:pPr algn="l">
                            <a:spcBef>
                              <a:spcPts val="100"/>
                            </a:spcBef>
                            <a:tabLst>
                              <a:tab pos="180340" algn="l"/>
                            </a:tabLst>
                          </a:pPr>
                          <a:endParaRPr lang="en-NO" sz="1000" dirty="0">
                            <a:effectLst/>
                            <a:latin typeface="+mn-lt"/>
                            <a:ea typeface="Times New Roman" panose="02020603050405020304" pitchFamily="18" charset="0"/>
                            <a:cs typeface="Times New Roman" panose="02020603050405020304" pitchFamily="18" charset="0"/>
                          </a:endParaRPr>
                        </a:p>
                      </a:txBody>
                      <a:tcPr marL="56425" marR="56425" marT="0" marB="0"/>
                    </a:tc>
                    <a:extLst>
                      <a:ext uri="{0D108BD9-81ED-4DB2-BD59-A6C34878D82A}">
                        <a16:rowId xmlns:a16="http://schemas.microsoft.com/office/drawing/2014/main" val="3421978398"/>
                      </a:ext>
                    </a:extLst>
                  </a:tr>
                </a:tbl>
              </a:graphicData>
            </a:graphic>
          </p:graphicFrame>
        </mc:Fallback>
      </mc:AlternateContent>
    </p:spTree>
    <p:extLst>
      <p:ext uri="{BB962C8B-B14F-4D97-AF65-F5344CB8AC3E}">
        <p14:creationId xmlns:p14="http://schemas.microsoft.com/office/powerpoint/2010/main" val="41053969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41224-5ED0-0B46-84C4-8FEC789EC5B0}"/>
              </a:ext>
            </a:extLst>
          </p:cNvPr>
          <p:cNvSpPr>
            <a:spLocks noGrp="1"/>
          </p:cNvSpPr>
          <p:nvPr>
            <p:ph type="title"/>
          </p:nvPr>
        </p:nvSpPr>
        <p:spPr>
          <a:xfrm>
            <a:off x="2102644" y="379964"/>
            <a:ext cx="9407366" cy="1051168"/>
          </a:xfrm>
        </p:spPr>
        <p:txBody>
          <a:bodyPr anchor="b">
            <a:normAutofit/>
          </a:bodyPr>
          <a:lstStyle/>
          <a:p>
            <a:r>
              <a:rPr lang="nb-NO" dirty="0"/>
              <a:t>Data </a:t>
            </a:r>
            <a:r>
              <a:rPr lang="nb-NO" dirty="0" err="1"/>
              <a:t>structures</a:t>
            </a:r>
            <a:r>
              <a:rPr lang="nb-NO" dirty="0"/>
              <a:t> - </a:t>
            </a:r>
            <a:r>
              <a:rPr lang="nb-NO" dirty="0" err="1"/>
              <a:t>graphs</a:t>
            </a:r>
            <a:endParaRPr lang="nb-NO" dirty="0"/>
          </a:p>
        </p:txBody>
      </p:sp>
      <p:sp>
        <p:nvSpPr>
          <p:cNvPr id="3" name="Footer Placeholder 2">
            <a:extLst>
              <a:ext uri="{FF2B5EF4-FFF2-40B4-BE49-F238E27FC236}">
                <a16:creationId xmlns:a16="http://schemas.microsoft.com/office/drawing/2014/main" id="{547CC57C-8145-A846-9DB4-F45402AEAC97}"/>
              </a:ext>
            </a:extLst>
          </p:cNvPr>
          <p:cNvSpPr>
            <a:spLocks noGrp="1"/>
          </p:cNvSpPr>
          <p:nvPr>
            <p:ph type="ftr" sz="quarter" idx="11"/>
          </p:nvPr>
        </p:nvSpPr>
        <p:spPr>
          <a:xfrm>
            <a:off x="7357110" y="6354536"/>
            <a:ext cx="4114800" cy="215444"/>
          </a:xfrm>
        </p:spPr>
        <p:txBody>
          <a:bodyPr anchor="ctr">
            <a:normAutofit/>
          </a:bodyPr>
          <a:lstStyle/>
          <a:p>
            <a:pPr marL="0" marR="0" lvl="0" indent="0" algn="r" defTabSz="914355" rtl="0" eaLnBrk="1" fontAlgn="auto" latinLnBrk="0" hangingPunct="1">
              <a:lnSpc>
                <a:spcPct val="100000"/>
              </a:lnSpc>
              <a:spcBef>
                <a:spcPts val="0"/>
              </a:spcBef>
              <a:spcAft>
                <a:spcPts val="600"/>
              </a:spcAft>
              <a:buClrTx/>
              <a:buSzTx/>
              <a:buFontTx/>
              <a:buNone/>
              <a:tabLst/>
              <a:defRPr/>
            </a:pPr>
            <a:r>
              <a:rPr kumimoji="0" lang="nb-NO" sz="1400" b="0" i="0" u="none" strike="noStrike" kern="1200" cap="none" spc="0" normalizeH="0" baseline="0" noProof="0">
                <a:ln>
                  <a:noFill/>
                </a:ln>
                <a:solidFill>
                  <a:srgbClr val="003C65"/>
                </a:solidFill>
                <a:effectLst/>
                <a:uLnTx/>
                <a:uFillTx/>
                <a:latin typeface="Calibri"/>
                <a:ea typeface="+mn-ea"/>
                <a:cs typeface="+mn-cs"/>
              </a:rPr>
              <a:t>Teknologi for et bedre samfunn</a:t>
            </a:r>
          </a:p>
        </p:txBody>
      </p:sp>
      <p:pic>
        <p:nvPicPr>
          <p:cNvPr id="8" name="Picture 7" descr="Shape, rectangle&#10;&#10;Description automatically generated">
            <a:extLst>
              <a:ext uri="{FF2B5EF4-FFF2-40B4-BE49-F238E27FC236}">
                <a16:creationId xmlns:a16="http://schemas.microsoft.com/office/drawing/2014/main" id="{BFDCFB2E-48BE-F145-992E-D7A36FA30089}"/>
              </a:ext>
            </a:extLst>
          </p:cNvPr>
          <p:cNvPicPr/>
          <p:nvPr/>
        </p:nvPicPr>
        <p:blipFill rotWithShape="1">
          <a:blip r:embed="rId3">
            <a:extLst>
              <a:ext uri="{28A0092B-C50C-407E-A947-70E740481C1C}">
                <a14:useLocalDpi xmlns:a14="http://schemas.microsoft.com/office/drawing/2010/main" val="0"/>
              </a:ext>
            </a:extLst>
          </a:blip>
          <a:srcRect t="4144" r="-3" b="3960"/>
          <a:stretch/>
        </p:blipFill>
        <p:spPr>
          <a:xfrm>
            <a:off x="758190" y="2259018"/>
            <a:ext cx="5149124" cy="3910012"/>
          </a:xfrm>
          <a:prstGeom prst="rect">
            <a:avLst/>
          </a:prstGeom>
          <a:noFill/>
        </p:spPr>
      </p:pic>
      <p:sp>
        <p:nvSpPr>
          <p:cNvPr id="13" name="Content Placeholder 4">
            <a:extLst>
              <a:ext uri="{FF2B5EF4-FFF2-40B4-BE49-F238E27FC236}">
                <a16:creationId xmlns:a16="http://schemas.microsoft.com/office/drawing/2014/main" id="{A9435AE6-A84E-445B-9DFB-E6C15FB6732E}"/>
              </a:ext>
            </a:extLst>
          </p:cNvPr>
          <p:cNvSpPr>
            <a:spLocks noGrp="1"/>
          </p:cNvSpPr>
          <p:nvPr>
            <p:ph idx="14"/>
          </p:nvPr>
        </p:nvSpPr>
        <p:spPr>
          <a:xfrm>
            <a:off x="6360884" y="2259018"/>
            <a:ext cx="5149125" cy="3910012"/>
          </a:xfrm>
        </p:spPr>
        <p:txBody>
          <a:bodyPr/>
          <a:lstStyle/>
          <a:p>
            <a:r>
              <a:rPr lang="en-US" dirty="0"/>
              <a:t>Aim to predict cost</a:t>
            </a:r>
          </a:p>
          <a:p>
            <a:r>
              <a:rPr lang="en-US" dirty="0"/>
              <a:t>Which information is important?</a:t>
            </a:r>
          </a:p>
          <a:p>
            <a:r>
              <a:rPr lang="en-US" dirty="0"/>
              <a:t>Which scales are important?</a:t>
            </a:r>
          </a:p>
          <a:p>
            <a:endParaRPr lang="en-US" dirty="0"/>
          </a:p>
        </p:txBody>
      </p:sp>
    </p:spTree>
    <p:extLst>
      <p:ext uri="{BB962C8B-B14F-4D97-AF65-F5344CB8AC3E}">
        <p14:creationId xmlns:p14="http://schemas.microsoft.com/office/powerpoint/2010/main" val="8283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20AF88A-C5FF-42ED-A7E6-86EB59C3F624}"/>
              </a:ext>
            </a:extLst>
          </p:cNvPr>
          <p:cNvSpPr>
            <a:spLocks noGrp="1"/>
          </p:cNvSpPr>
          <p:nvPr>
            <p:ph type="title"/>
          </p:nvPr>
        </p:nvSpPr>
        <p:spPr>
          <a:xfrm>
            <a:off x="2102644" y="379964"/>
            <a:ext cx="9407366" cy="1051168"/>
          </a:xfrm>
        </p:spPr>
        <p:txBody>
          <a:bodyPr anchor="b">
            <a:normAutofit/>
          </a:bodyPr>
          <a:lstStyle/>
          <a:p>
            <a:r>
              <a:rPr lang="en-US" dirty="0"/>
              <a:t>Convolutions</a:t>
            </a:r>
          </a:p>
        </p:txBody>
      </p:sp>
      <p:sp>
        <p:nvSpPr>
          <p:cNvPr id="3" name="Footer Placeholder 2">
            <a:extLst>
              <a:ext uri="{FF2B5EF4-FFF2-40B4-BE49-F238E27FC236}">
                <a16:creationId xmlns:a16="http://schemas.microsoft.com/office/drawing/2014/main" id="{AD78144F-2803-1841-AF6D-97740891F297}"/>
              </a:ext>
            </a:extLst>
          </p:cNvPr>
          <p:cNvSpPr>
            <a:spLocks noGrp="1"/>
          </p:cNvSpPr>
          <p:nvPr>
            <p:ph type="ftr" sz="quarter" idx="11"/>
          </p:nvPr>
        </p:nvSpPr>
        <p:spPr>
          <a:xfrm>
            <a:off x="7357110" y="6354536"/>
            <a:ext cx="4114800" cy="215444"/>
          </a:xfrm>
        </p:spPr>
        <p:txBody>
          <a:bodyPr anchor="ctr">
            <a:normAutofit/>
          </a:bodyPr>
          <a:lstStyle/>
          <a:p>
            <a:pPr marL="0" marR="0" lvl="0" indent="0" algn="r" defTabSz="914355" rtl="0" eaLnBrk="1" fontAlgn="auto" latinLnBrk="0" hangingPunct="1">
              <a:lnSpc>
                <a:spcPct val="100000"/>
              </a:lnSpc>
              <a:spcBef>
                <a:spcPts val="0"/>
              </a:spcBef>
              <a:spcAft>
                <a:spcPts val="600"/>
              </a:spcAft>
              <a:buClrTx/>
              <a:buSzTx/>
              <a:buFontTx/>
              <a:buNone/>
              <a:tabLst/>
              <a:defRPr/>
            </a:pPr>
            <a:r>
              <a:rPr kumimoji="0" lang="nb-NO" sz="1400" b="0" i="0" u="none" strike="noStrike" kern="1200" cap="none" spc="0" normalizeH="0" baseline="0" noProof="0">
                <a:ln>
                  <a:noFill/>
                </a:ln>
                <a:solidFill>
                  <a:srgbClr val="003C65"/>
                </a:solidFill>
                <a:effectLst/>
                <a:uLnTx/>
                <a:uFillTx/>
                <a:latin typeface="Calibri"/>
                <a:ea typeface="+mn-ea"/>
                <a:cs typeface="+mn-cs"/>
              </a:rPr>
              <a:t>Teknologi for et bedre samfunn</a:t>
            </a:r>
          </a:p>
        </p:txBody>
      </p:sp>
      <p:pic>
        <p:nvPicPr>
          <p:cNvPr id="6" name="Content Placeholder 5">
            <a:extLst>
              <a:ext uri="{FF2B5EF4-FFF2-40B4-BE49-F238E27FC236}">
                <a16:creationId xmlns:a16="http://schemas.microsoft.com/office/drawing/2014/main" id="{981206D1-38F8-C848-95A3-C968A647F9AB}"/>
              </a:ext>
            </a:extLst>
          </p:cNvPr>
          <p:cNvPicPr>
            <a:picLocks noGrp="1" noChangeAspect="1"/>
          </p:cNvPicPr>
          <p:nvPr>
            <p:ph idx="1"/>
          </p:nvPr>
        </p:nvPicPr>
        <p:blipFill rotWithShape="1">
          <a:blip r:embed="rId3"/>
          <a:srcRect l="25544" r="381" b="1"/>
          <a:stretch/>
        </p:blipFill>
        <p:spPr>
          <a:xfrm>
            <a:off x="758190" y="2259018"/>
            <a:ext cx="5149124" cy="3910012"/>
          </a:xfrm>
          <a:noFill/>
        </p:spPr>
      </p:pic>
      <p:graphicFrame>
        <p:nvGraphicFramePr>
          <p:cNvPr id="7" name="Table 7">
            <a:extLst>
              <a:ext uri="{FF2B5EF4-FFF2-40B4-BE49-F238E27FC236}">
                <a16:creationId xmlns:a16="http://schemas.microsoft.com/office/drawing/2014/main" id="{5E65BED2-C995-A341-8464-34E75A632A31}"/>
              </a:ext>
            </a:extLst>
          </p:cNvPr>
          <p:cNvGraphicFramePr>
            <a:graphicFrameLocks noGrp="1"/>
          </p:cNvGraphicFramePr>
          <p:nvPr/>
        </p:nvGraphicFramePr>
        <p:xfrm>
          <a:off x="758189" y="2259018"/>
          <a:ext cx="5149120" cy="3910016"/>
        </p:xfrm>
        <a:graphic>
          <a:graphicData uri="http://schemas.openxmlformats.org/drawingml/2006/table">
            <a:tbl>
              <a:tblPr firstRow="1" bandRow="1">
                <a:tableStyleId>{5C22544A-7EE6-4342-B048-85BDC9FD1C3A}</a:tableStyleId>
              </a:tblPr>
              <a:tblGrid>
                <a:gridCol w="514912">
                  <a:extLst>
                    <a:ext uri="{9D8B030D-6E8A-4147-A177-3AD203B41FA5}">
                      <a16:colId xmlns:a16="http://schemas.microsoft.com/office/drawing/2014/main" val="2428200046"/>
                    </a:ext>
                  </a:extLst>
                </a:gridCol>
                <a:gridCol w="514912">
                  <a:extLst>
                    <a:ext uri="{9D8B030D-6E8A-4147-A177-3AD203B41FA5}">
                      <a16:colId xmlns:a16="http://schemas.microsoft.com/office/drawing/2014/main" val="59502683"/>
                    </a:ext>
                  </a:extLst>
                </a:gridCol>
                <a:gridCol w="514912">
                  <a:extLst>
                    <a:ext uri="{9D8B030D-6E8A-4147-A177-3AD203B41FA5}">
                      <a16:colId xmlns:a16="http://schemas.microsoft.com/office/drawing/2014/main" val="2246681886"/>
                    </a:ext>
                  </a:extLst>
                </a:gridCol>
                <a:gridCol w="514912">
                  <a:extLst>
                    <a:ext uri="{9D8B030D-6E8A-4147-A177-3AD203B41FA5}">
                      <a16:colId xmlns:a16="http://schemas.microsoft.com/office/drawing/2014/main" val="3319937484"/>
                    </a:ext>
                  </a:extLst>
                </a:gridCol>
                <a:gridCol w="514912">
                  <a:extLst>
                    <a:ext uri="{9D8B030D-6E8A-4147-A177-3AD203B41FA5}">
                      <a16:colId xmlns:a16="http://schemas.microsoft.com/office/drawing/2014/main" val="2951261342"/>
                    </a:ext>
                  </a:extLst>
                </a:gridCol>
                <a:gridCol w="514912">
                  <a:extLst>
                    <a:ext uri="{9D8B030D-6E8A-4147-A177-3AD203B41FA5}">
                      <a16:colId xmlns:a16="http://schemas.microsoft.com/office/drawing/2014/main" val="2021711011"/>
                    </a:ext>
                  </a:extLst>
                </a:gridCol>
                <a:gridCol w="514912">
                  <a:extLst>
                    <a:ext uri="{9D8B030D-6E8A-4147-A177-3AD203B41FA5}">
                      <a16:colId xmlns:a16="http://schemas.microsoft.com/office/drawing/2014/main" val="1007095316"/>
                    </a:ext>
                  </a:extLst>
                </a:gridCol>
                <a:gridCol w="514912">
                  <a:extLst>
                    <a:ext uri="{9D8B030D-6E8A-4147-A177-3AD203B41FA5}">
                      <a16:colId xmlns:a16="http://schemas.microsoft.com/office/drawing/2014/main" val="3368245679"/>
                    </a:ext>
                  </a:extLst>
                </a:gridCol>
                <a:gridCol w="514912">
                  <a:extLst>
                    <a:ext uri="{9D8B030D-6E8A-4147-A177-3AD203B41FA5}">
                      <a16:colId xmlns:a16="http://schemas.microsoft.com/office/drawing/2014/main" val="1358619045"/>
                    </a:ext>
                  </a:extLst>
                </a:gridCol>
                <a:gridCol w="514912">
                  <a:extLst>
                    <a:ext uri="{9D8B030D-6E8A-4147-A177-3AD203B41FA5}">
                      <a16:colId xmlns:a16="http://schemas.microsoft.com/office/drawing/2014/main" val="2803445098"/>
                    </a:ext>
                  </a:extLst>
                </a:gridCol>
              </a:tblGrid>
              <a:tr h="488752">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62534596"/>
                  </a:ext>
                </a:extLst>
              </a:tr>
              <a:tr h="488752">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4062291"/>
                  </a:ext>
                </a:extLst>
              </a:tr>
              <a:tr h="488752">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6461483"/>
                  </a:ext>
                </a:extLst>
              </a:tr>
              <a:tr h="488752">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4291993"/>
                  </a:ext>
                </a:extLst>
              </a:tr>
              <a:tr h="488752">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4563997"/>
                  </a:ext>
                </a:extLst>
              </a:tr>
              <a:tr h="488752">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992787"/>
                  </a:ext>
                </a:extLst>
              </a:tr>
              <a:tr h="488752">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742728"/>
                  </a:ext>
                </a:extLst>
              </a:tr>
              <a:tr h="488752">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nb-N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8515967"/>
                  </a:ext>
                </a:extLst>
              </a:tr>
            </a:tbl>
          </a:graphicData>
        </a:graphic>
      </p:graphicFrame>
      <p:sp>
        <p:nvSpPr>
          <p:cNvPr id="11" name="Rectangle: Rounded Corners 1">
            <a:extLst>
              <a:ext uri="{FF2B5EF4-FFF2-40B4-BE49-F238E27FC236}">
                <a16:creationId xmlns:a16="http://schemas.microsoft.com/office/drawing/2014/main" id="{3EDBE86A-8BB3-6F48-994B-D4E1C5FF0D01}"/>
              </a:ext>
            </a:extLst>
          </p:cNvPr>
          <p:cNvSpPr/>
          <p:nvPr/>
        </p:nvSpPr>
        <p:spPr>
          <a:xfrm>
            <a:off x="7127664" y="2657004"/>
            <a:ext cx="540000" cy="540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a:ln>
                  <a:noFill/>
                </a:ln>
                <a:solidFill>
                  <a:prstClr val="white"/>
                </a:solidFill>
                <a:effectLst/>
                <a:uLnTx/>
                <a:uFillTx/>
                <a:latin typeface="Calibri"/>
                <a:ea typeface="+mn-ea"/>
                <a:cs typeface="+mn-cs"/>
              </a:rPr>
              <a:t>a</a:t>
            </a: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Rounded Corners 6">
            <a:extLst>
              <a:ext uri="{FF2B5EF4-FFF2-40B4-BE49-F238E27FC236}">
                <a16:creationId xmlns:a16="http://schemas.microsoft.com/office/drawing/2014/main" id="{DF93DE29-9289-DB47-897F-603E372A702D}"/>
              </a:ext>
            </a:extLst>
          </p:cNvPr>
          <p:cNvSpPr/>
          <p:nvPr/>
        </p:nvSpPr>
        <p:spPr>
          <a:xfrm>
            <a:off x="7699728" y="2657004"/>
            <a:ext cx="540000" cy="540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a:ln>
                  <a:noFill/>
                </a:ln>
                <a:solidFill>
                  <a:prstClr val="white"/>
                </a:solidFill>
                <a:effectLst/>
                <a:uLnTx/>
                <a:uFillTx/>
                <a:latin typeface="Calibri"/>
                <a:ea typeface="+mn-ea"/>
                <a:cs typeface="+mn-cs"/>
              </a:rPr>
              <a:t>b</a:t>
            </a: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Rounded Corners 7">
            <a:extLst>
              <a:ext uri="{FF2B5EF4-FFF2-40B4-BE49-F238E27FC236}">
                <a16:creationId xmlns:a16="http://schemas.microsoft.com/office/drawing/2014/main" id="{E7433DE2-4B5C-8B4E-B389-27B3DB013157}"/>
              </a:ext>
            </a:extLst>
          </p:cNvPr>
          <p:cNvSpPr/>
          <p:nvPr/>
        </p:nvSpPr>
        <p:spPr>
          <a:xfrm>
            <a:off x="8283081" y="2657004"/>
            <a:ext cx="540000" cy="540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a:ln>
                  <a:noFill/>
                </a:ln>
                <a:solidFill>
                  <a:prstClr val="white"/>
                </a:solidFill>
                <a:effectLst/>
                <a:uLnTx/>
                <a:uFillTx/>
                <a:latin typeface="Calibri"/>
                <a:ea typeface="+mn-ea"/>
                <a:cs typeface="+mn-cs"/>
              </a:rPr>
              <a:t>c</a:t>
            </a: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Rounded Corners 8">
            <a:extLst>
              <a:ext uri="{FF2B5EF4-FFF2-40B4-BE49-F238E27FC236}">
                <a16:creationId xmlns:a16="http://schemas.microsoft.com/office/drawing/2014/main" id="{C2029907-900A-E74A-ABC5-A0E1BF0F037C}"/>
              </a:ext>
            </a:extLst>
          </p:cNvPr>
          <p:cNvSpPr/>
          <p:nvPr/>
        </p:nvSpPr>
        <p:spPr>
          <a:xfrm>
            <a:off x="7127664" y="3238381"/>
            <a:ext cx="540000" cy="540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a:ln>
                  <a:noFill/>
                </a:ln>
                <a:solidFill>
                  <a:prstClr val="white"/>
                </a:solidFill>
                <a:effectLst/>
                <a:uLnTx/>
                <a:uFillTx/>
                <a:latin typeface="Calibri"/>
                <a:ea typeface="+mn-ea"/>
                <a:cs typeface="+mn-cs"/>
              </a:rPr>
              <a:t>d</a:t>
            </a: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Rounded Corners 9">
            <a:extLst>
              <a:ext uri="{FF2B5EF4-FFF2-40B4-BE49-F238E27FC236}">
                <a16:creationId xmlns:a16="http://schemas.microsoft.com/office/drawing/2014/main" id="{3C49F4C3-D0CD-CB43-B216-B8D41FEF6027}"/>
              </a:ext>
            </a:extLst>
          </p:cNvPr>
          <p:cNvSpPr/>
          <p:nvPr/>
        </p:nvSpPr>
        <p:spPr>
          <a:xfrm>
            <a:off x="7699728" y="3238381"/>
            <a:ext cx="540000" cy="540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a:ln>
                  <a:noFill/>
                </a:ln>
                <a:solidFill>
                  <a:prstClr val="white"/>
                </a:solidFill>
                <a:effectLst/>
                <a:uLnTx/>
                <a:uFillTx/>
                <a:latin typeface="Calibri"/>
                <a:ea typeface="+mn-ea"/>
                <a:cs typeface="+mn-cs"/>
              </a:rPr>
              <a:t>e</a:t>
            </a: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Rounded Corners 10">
            <a:extLst>
              <a:ext uri="{FF2B5EF4-FFF2-40B4-BE49-F238E27FC236}">
                <a16:creationId xmlns:a16="http://schemas.microsoft.com/office/drawing/2014/main" id="{16B5458D-4FCA-E84B-A3D1-FFDEF7F0DCCC}"/>
              </a:ext>
            </a:extLst>
          </p:cNvPr>
          <p:cNvSpPr/>
          <p:nvPr/>
        </p:nvSpPr>
        <p:spPr>
          <a:xfrm>
            <a:off x="8283081" y="3238381"/>
            <a:ext cx="540000" cy="540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a:ln>
                  <a:noFill/>
                </a:ln>
                <a:solidFill>
                  <a:prstClr val="white"/>
                </a:solidFill>
                <a:effectLst/>
                <a:uLnTx/>
                <a:uFillTx/>
                <a:latin typeface="Calibri"/>
                <a:ea typeface="+mn-ea"/>
                <a:cs typeface="+mn-cs"/>
              </a:rPr>
              <a:t>f</a:t>
            </a: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Rounded Corners 11">
            <a:extLst>
              <a:ext uri="{FF2B5EF4-FFF2-40B4-BE49-F238E27FC236}">
                <a16:creationId xmlns:a16="http://schemas.microsoft.com/office/drawing/2014/main" id="{BBFF2039-C9CD-FF4C-BCAC-78151A3FF5CC}"/>
              </a:ext>
            </a:extLst>
          </p:cNvPr>
          <p:cNvSpPr/>
          <p:nvPr/>
        </p:nvSpPr>
        <p:spPr>
          <a:xfrm>
            <a:off x="9747538" y="3242961"/>
            <a:ext cx="540000" cy="5400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a:ln>
                  <a:noFill/>
                </a:ln>
                <a:solidFill>
                  <a:prstClr val="white"/>
                </a:solidFill>
                <a:effectLst/>
                <a:uLnTx/>
                <a:uFillTx/>
                <a:latin typeface="Calibri"/>
                <a:ea typeface="+mn-ea"/>
                <a:cs typeface="+mn-cs"/>
              </a:rPr>
              <a:t>1</a:t>
            </a: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Rounded Corners 12">
            <a:extLst>
              <a:ext uri="{FF2B5EF4-FFF2-40B4-BE49-F238E27FC236}">
                <a16:creationId xmlns:a16="http://schemas.microsoft.com/office/drawing/2014/main" id="{64C9F985-345A-0042-964A-A0872FAD0553}"/>
              </a:ext>
            </a:extLst>
          </p:cNvPr>
          <p:cNvSpPr/>
          <p:nvPr/>
        </p:nvSpPr>
        <p:spPr>
          <a:xfrm>
            <a:off x="10319602" y="3242961"/>
            <a:ext cx="540000" cy="5400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a:ln>
                  <a:noFill/>
                </a:ln>
                <a:solidFill>
                  <a:prstClr val="white"/>
                </a:solidFill>
                <a:effectLst/>
                <a:uLnTx/>
                <a:uFillTx/>
                <a:latin typeface="Calibri"/>
                <a:ea typeface="+mn-ea"/>
                <a:cs typeface="+mn-cs"/>
              </a:rPr>
              <a:t>2</a:t>
            </a: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Rounded Corners 14">
            <a:extLst>
              <a:ext uri="{FF2B5EF4-FFF2-40B4-BE49-F238E27FC236}">
                <a16:creationId xmlns:a16="http://schemas.microsoft.com/office/drawing/2014/main" id="{F5DB62BE-5B25-1240-9F86-DF1702983AC0}"/>
              </a:ext>
            </a:extLst>
          </p:cNvPr>
          <p:cNvSpPr/>
          <p:nvPr/>
        </p:nvSpPr>
        <p:spPr>
          <a:xfrm>
            <a:off x="9747538" y="3824338"/>
            <a:ext cx="540000" cy="5400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a:ln>
                  <a:noFill/>
                </a:ln>
                <a:solidFill>
                  <a:prstClr val="white"/>
                </a:solidFill>
                <a:effectLst/>
                <a:uLnTx/>
                <a:uFillTx/>
                <a:latin typeface="Calibri"/>
                <a:ea typeface="+mn-ea"/>
                <a:cs typeface="+mn-cs"/>
              </a:rPr>
              <a:t>3</a:t>
            </a: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Rounded Corners 15">
            <a:extLst>
              <a:ext uri="{FF2B5EF4-FFF2-40B4-BE49-F238E27FC236}">
                <a16:creationId xmlns:a16="http://schemas.microsoft.com/office/drawing/2014/main" id="{B9EABE15-1BEE-BB4B-ABE6-E7A2B1B630A4}"/>
              </a:ext>
            </a:extLst>
          </p:cNvPr>
          <p:cNvSpPr/>
          <p:nvPr/>
        </p:nvSpPr>
        <p:spPr>
          <a:xfrm>
            <a:off x="10319602" y="3824338"/>
            <a:ext cx="540000" cy="5400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a:ln>
                  <a:noFill/>
                </a:ln>
                <a:solidFill>
                  <a:prstClr val="white"/>
                </a:solidFill>
                <a:effectLst/>
                <a:uLnTx/>
                <a:uFillTx/>
                <a:latin typeface="Calibri"/>
                <a:ea typeface="+mn-ea"/>
                <a:cs typeface="+mn-cs"/>
              </a:rPr>
              <a:t>4</a:t>
            </a: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Rounded Corners 17">
            <a:extLst>
              <a:ext uri="{FF2B5EF4-FFF2-40B4-BE49-F238E27FC236}">
                <a16:creationId xmlns:a16="http://schemas.microsoft.com/office/drawing/2014/main" id="{38DE8A92-3B2E-6047-83D9-40997DB564AF}"/>
              </a:ext>
            </a:extLst>
          </p:cNvPr>
          <p:cNvSpPr/>
          <p:nvPr/>
        </p:nvSpPr>
        <p:spPr>
          <a:xfrm>
            <a:off x="7313726" y="4642081"/>
            <a:ext cx="1070795" cy="5400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a:ln>
                  <a:noFill/>
                </a:ln>
                <a:solidFill>
                  <a:prstClr val="white"/>
                </a:solidFill>
                <a:effectLst/>
                <a:uLnTx/>
                <a:uFillTx/>
                <a:latin typeface="Calibri"/>
                <a:ea typeface="+mn-ea"/>
                <a:cs typeface="+mn-cs"/>
              </a:rPr>
              <a:t>a + 2b+ 3d + 4e</a:t>
            </a: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Rounded Corners 18">
            <a:extLst>
              <a:ext uri="{FF2B5EF4-FFF2-40B4-BE49-F238E27FC236}">
                <a16:creationId xmlns:a16="http://schemas.microsoft.com/office/drawing/2014/main" id="{745B9B4D-8ED7-8445-917D-02C6D4BC67E0}"/>
              </a:ext>
            </a:extLst>
          </p:cNvPr>
          <p:cNvSpPr/>
          <p:nvPr/>
        </p:nvSpPr>
        <p:spPr>
          <a:xfrm>
            <a:off x="8416585" y="4642081"/>
            <a:ext cx="1070794" cy="5400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Rounded Corners 20">
            <a:extLst>
              <a:ext uri="{FF2B5EF4-FFF2-40B4-BE49-F238E27FC236}">
                <a16:creationId xmlns:a16="http://schemas.microsoft.com/office/drawing/2014/main" id="{84EC671A-EB24-B749-AF9B-3DEEEB96D818}"/>
              </a:ext>
            </a:extLst>
          </p:cNvPr>
          <p:cNvSpPr/>
          <p:nvPr/>
        </p:nvSpPr>
        <p:spPr>
          <a:xfrm>
            <a:off x="7313726" y="5223458"/>
            <a:ext cx="1070795" cy="5400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Rounded Corners 21">
            <a:extLst>
              <a:ext uri="{FF2B5EF4-FFF2-40B4-BE49-F238E27FC236}">
                <a16:creationId xmlns:a16="http://schemas.microsoft.com/office/drawing/2014/main" id="{5A2E2D0D-004E-ED47-B8CD-781D4036B2DC}"/>
              </a:ext>
            </a:extLst>
          </p:cNvPr>
          <p:cNvSpPr/>
          <p:nvPr/>
        </p:nvSpPr>
        <p:spPr>
          <a:xfrm>
            <a:off x="8416585" y="5223458"/>
            <a:ext cx="1070794" cy="5400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Rounded Corners 23">
            <a:extLst>
              <a:ext uri="{FF2B5EF4-FFF2-40B4-BE49-F238E27FC236}">
                <a16:creationId xmlns:a16="http://schemas.microsoft.com/office/drawing/2014/main" id="{824A527F-AE26-CC4B-BC9F-71A7FDBF42DA}"/>
              </a:ext>
            </a:extLst>
          </p:cNvPr>
          <p:cNvSpPr/>
          <p:nvPr/>
        </p:nvSpPr>
        <p:spPr>
          <a:xfrm>
            <a:off x="7130291" y="3824338"/>
            <a:ext cx="540000" cy="540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a:ln>
                  <a:noFill/>
                </a:ln>
                <a:solidFill>
                  <a:prstClr val="white"/>
                </a:solidFill>
                <a:effectLst/>
                <a:uLnTx/>
                <a:uFillTx/>
                <a:latin typeface="Calibri"/>
                <a:ea typeface="+mn-ea"/>
                <a:cs typeface="+mn-cs"/>
              </a:rPr>
              <a:t>g</a:t>
            </a: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Rounded Corners 24">
            <a:extLst>
              <a:ext uri="{FF2B5EF4-FFF2-40B4-BE49-F238E27FC236}">
                <a16:creationId xmlns:a16="http://schemas.microsoft.com/office/drawing/2014/main" id="{373ABF29-2AE4-4249-AD76-38D04287F162}"/>
              </a:ext>
            </a:extLst>
          </p:cNvPr>
          <p:cNvSpPr/>
          <p:nvPr/>
        </p:nvSpPr>
        <p:spPr>
          <a:xfrm>
            <a:off x="7702355" y="3824338"/>
            <a:ext cx="540000" cy="540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a:ln>
                  <a:noFill/>
                </a:ln>
                <a:solidFill>
                  <a:prstClr val="white"/>
                </a:solidFill>
                <a:effectLst/>
                <a:uLnTx/>
                <a:uFillTx/>
                <a:latin typeface="Calibri"/>
                <a:ea typeface="+mn-ea"/>
                <a:cs typeface="+mn-cs"/>
              </a:rPr>
              <a:t>h</a:t>
            </a: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Rounded Corners 25">
            <a:extLst>
              <a:ext uri="{FF2B5EF4-FFF2-40B4-BE49-F238E27FC236}">
                <a16:creationId xmlns:a16="http://schemas.microsoft.com/office/drawing/2014/main" id="{93F12828-31F4-9C49-A230-FCAA9431EF0F}"/>
              </a:ext>
            </a:extLst>
          </p:cNvPr>
          <p:cNvSpPr/>
          <p:nvPr/>
        </p:nvSpPr>
        <p:spPr>
          <a:xfrm>
            <a:off x="8285708" y="3824338"/>
            <a:ext cx="540000" cy="540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a:ln>
                  <a:noFill/>
                </a:ln>
                <a:solidFill>
                  <a:prstClr val="white"/>
                </a:solidFill>
                <a:effectLst/>
                <a:uLnTx/>
                <a:uFillTx/>
                <a:latin typeface="Calibri"/>
                <a:ea typeface="+mn-ea"/>
                <a:cs typeface="+mn-cs"/>
              </a:rPr>
              <a:t>i</a:t>
            </a: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TextBox 28">
            <a:extLst>
              <a:ext uri="{FF2B5EF4-FFF2-40B4-BE49-F238E27FC236}">
                <a16:creationId xmlns:a16="http://schemas.microsoft.com/office/drawing/2014/main" id="{0F3FADB1-896C-9947-94E0-B531819197B6}"/>
              </a:ext>
            </a:extLst>
          </p:cNvPr>
          <p:cNvSpPr txBox="1"/>
          <p:nvPr/>
        </p:nvSpPr>
        <p:spPr>
          <a:xfrm>
            <a:off x="6438013" y="2526468"/>
            <a:ext cx="1978572" cy="369332"/>
          </a:xfrm>
          <a:prstGeom prst="rect">
            <a:avLst/>
          </a:prstGeom>
          <a:noFill/>
        </p:spPr>
        <p:txBody>
          <a:bodyPr wrap="square" rtlCol="0">
            <a:spAutoFit/>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a:ln>
                  <a:noFill/>
                </a:ln>
                <a:solidFill>
                  <a:prstClr val="black"/>
                </a:solidFill>
                <a:effectLst/>
                <a:uLnTx/>
                <a:uFillTx/>
                <a:latin typeface="Calibri"/>
                <a:ea typeface="+mn-ea"/>
                <a:cs typeface="+mn-cs"/>
              </a:rPr>
              <a:t>Input</a:t>
            </a: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TextBox 29">
            <a:extLst>
              <a:ext uri="{FF2B5EF4-FFF2-40B4-BE49-F238E27FC236}">
                <a16:creationId xmlns:a16="http://schemas.microsoft.com/office/drawing/2014/main" id="{23FDC0C1-02AF-CD41-8473-34D17FFE1B47}"/>
              </a:ext>
            </a:extLst>
          </p:cNvPr>
          <p:cNvSpPr txBox="1"/>
          <p:nvPr/>
        </p:nvSpPr>
        <p:spPr>
          <a:xfrm>
            <a:off x="9678863" y="2940895"/>
            <a:ext cx="1978572" cy="369332"/>
          </a:xfrm>
          <a:prstGeom prst="rect">
            <a:avLst/>
          </a:prstGeom>
          <a:noFill/>
        </p:spPr>
        <p:txBody>
          <a:bodyPr wrap="square" rtlCol="0">
            <a:spAutoFit/>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err="1">
                <a:ln>
                  <a:noFill/>
                </a:ln>
                <a:solidFill>
                  <a:prstClr val="black"/>
                </a:solidFill>
                <a:effectLst/>
                <a:uLnTx/>
                <a:uFillTx/>
                <a:latin typeface="Calibri"/>
                <a:ea typeface="+mn-ea"/>
                <a:cs typeface="+mn-cs"/>
              </a:rPr>
              <a:t>Kernel</a:t>
            </a: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TextBox 30">
            <a:extLst>
              <a:ext uri="{FF2B5EF4-FFF2-40B4-BE49-F238E27FC236}">
                <a16:creationId xmlns:a16="http://schemas.microsoft.com/office/drawing/2014/main" id="{0A74A0DC-C4C1-D647-BCF5-EDD210AA53D5}"/>
              </a:ext>
            </a:extLst>
          </p:cNvPr>
          <p:cNvSpPr txBox="1"/>
          <p:nvPr/>
        </p:nvSpPr>
        <p:spPr>
          <a:xfrm>
            <a:off x="6438013" y="5429650"/>
            <a:ext cx="1978572" cy="369332"/>
          </a:xfrm>
          <a:prstGeom prst="rect">
            <a:avLst/>
          </a:prstGeom>
          <a:noFill/>
        </p:spPr>
        <p:txBody>
          <a:bodyPr wrap="square" rtlCol="0">
            <a:spAutoFit/>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a:ln>
                  <a:noFill/>
                </a:ln>
                <a:solidFill>
                  <a:prstClr val="black"/>
                </a:solidFill>
                <a:effectLst/>
                <a:uLnTx/>
                <a:uFillTx/>
                <a:latin typeface="Calibri"/>
                <a:ea typeface="+mn-ea"/>
                <a:cs typeface="+mn-cs"/>
              </a:rPr>
              <a:t>Output</a:t>
            </a: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980B946B-8F23-4240-BA03-3D3026F76F8A}"/>
              </a:ext>
            </a:extLst>
          </p:cNvPr>
          <p:cNvSpPr/>
          <p:nvPr/>
        </p:nvSpPr>
        <p:spPr>
          <a:xfrm>
            <a:off x="7127664" y="2657004"/>
            <a:ext cx="1112064" cy="112595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5E27DEEE-A61C-B441-9B58-1A604FB7037B}"/>
              </a:ext>
            </a:extLst>
          </p:cNvPr>
          <p:cNvSpPr/>
          <p:nvPr/>
        </p:nvSpPr>
        <p:spPr>
          <a:xfrm>
            <a:off x="9752795" y="3237710"/>
            <a:ext cx="1112064" cy="112595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34" name="Connector: Elbow 32">
            <a:extLst>
              <a:ext uri="{FF2B5EF4-FFF2-40B4-BE49-F238E27FC236}">
                <a16:creationId xmlns:a16="http://schemas.microsoft.com/office/drawing/2014/main" id="{76926E96-CC3E-B841-91E3-BF07C434160A}"/>
              </a:ext>
            </a:extLst>
          </p:cNvPr>
          <p:cNvCxnSpPr>
            <a:stCxn id="32" idx="1"/>
            <a:endCxn id="22" idx="1"/>
          </p:cNvCxnSpPr>
          <p:nvPr/>
        </p:nvCxnSpPr>
        <p:spPr>
          <a:xfrm rot="10800000" flipH="1" flipV="1">
            <a:off x="7127664" y="3219983"/>
            <a:ext cx="186062" cy="1692098"/>
          </a:xfrm>
          <a:prstGeom prst="bentConnector3">
            <a:avLst>
              <a:gd name="adj1" fmla="val -12286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3">
            <a:extLst>
              <a:ext uri="{FF2B5EF4-FFF2-40B4-BE49-F238E27FC236}">
                <a16:creationId xmlns:a16="http://schemas.microsoft.com/office/drawing/2014/main" id="{250B3ADF-51AF-7144-BEBD-4A2D90BC6F69}"/>
              </a:ext>
            </a:extLst>
          </p:cNvPr>
          <p:cNvCxnSpPr>
            <a:cxnSpLocks/>
            <a:stCxn id="33" idx="2"/>
            <a:endCxn id="22" idx="0"/>
          </p:cNvCxnSpPr>
          <p:nvPr/>
        </p:nvCxnSpPr>
        <p:spPr>
          <a:xfrm rot="5400000">
            <a:off x="8939769" y="3273023"/>
            <a:ext cx="278414" cy="245970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85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5400D-D24D-AB48-9FD9-3DA8E66C89FD}"/>
              </a:ext>
            </a:extLst>
          </p:cNvPr>
          <p:cNvSpPr>
            <a:spLocks noGrp="1"/>
          </p:cNvSpPr>
          <p:nvPr>
            <p:ph type="title"/>
          </p:nvPr>
        </p:nvSpPr>
        <p:spPr/>
        <p:txBody>
          <a:bodyPr/>
          <a:lstStyle/>
          <a:p>
            <a:r>
              <a:rPr lang="nb-NO" dirty="0" err="1"/>
              <a:t>Convolutionary</a:t>
            </a:r>
            <a:r>
              <a:rPr lang="nb-NO" dirty="0"/>
              <a:t> neural </a:t>
            </a:r>
            <a:r>
              <a:rPr lang="nb-NO" dirty="0" err="1"/>
              <a:t>network</a:t>
            </a:r>
            <a:endParaRPr lang="nb-NO" dirty="0"/>
          </a:p>
        </p:txBody>
      </p:sp>
      <p:sp>
        <p:nvSpPr>
          <p:cNvPr id="3" name="Footer Placeholder 2">
            <a:extLst>
              <a:ext uri="{FF2B5EF4-FFF2-40B4-BE49-F238E27FC236}">
                <a16:creationId xmlns:a16="http://schemas.microsoft.com/office/drawing/2014/main" id="{DE28797C-263A-0C41-BFF0-6C462D24DEF2}"/>
              </a:ext>
            </a:extLst>
          </p:cNvPr>
          <p:cNvSpPr>
            <a:spLocks noGrp="1"/>
          </p:cNvSpPr>
          <p:nvPr>
            <p:ph type="ftr" sz="quarter" idx="11"/>
          </p:nvPr>
        </p:nvSpPr>
        <p:spPr/>
        <p:txBody>
          <a:bodyPr/>
          <a:lstStyle/>
          <a:p>
            <a:pPr marL="0" marR="0" lvl="0" indent="0" algn="r" defTabSz="914355"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a:ln>
                  <a:noFill/>
                </a:ln>
                <a:solidFill>
                  <a:srgbClr val="003C65"/>
                </a:solidFill>
                <a:effectLst/>
                <a:uLnTx/>
                <a:uFillTx/>
                <a:latin typeface="Calibri"/>
                <a:ea typeface="+mn-ea"/>
                <a:cs typeface="+mn-cs"/>
              </a:rPr>
              <a:t>Teknologi for et bedre samfunn</a:t>
            </a:r>
          </a:p>
        </p:txBody>
      </p:sp>
      <p:sp>
        <p:nvSpPr>
          <p:cNvPr id="4" name="Content Placeholder 3">
            <a:extLst>
              <a:ext uri="{FF2B5EF4-FFF2-40B4-BE49-F238E27FC236}">
                <a16:creationId xmlns:a16="http://schemas.microsoft.com/office/drawing/2014/main" id="{24DBB161-2243-6D4B-864C-BBD6D0427ABD}"/>
              </a:ext>
            </a:extLst>
          </p:cNvPr>
          <p:cNvSpPr>
            <a:spLocks noGrp="1"/>
          </p:cNvSpPr>
          <p:nvPr>
            <p:ph idx="1"/>
          </p:nvPr>
        </p:nvSpPr>
        <p:spPr/>
        <p:txBody>
          <a:bodyPr/>
          <a:lstStyle/>
          <a:p>
            <a:endParaRPr lang="nb-NO"/>
          </a:p>
        </p:txBody>
      </p:sp>
      <p:sp>
        <p:nvSpPr>
          <p:cNvPr id="5" name="Content Placeholder 4">
            <a:extLst>
              <a:ext uri="{FF2B5EF4-FFF2-40B4-BE49-F238E27FC236}">
                <a16:creationId xmlns:a16="http://schemas.microsoft.com/office/drawing/2014/main" id="{D485970A-B4F5-B34A-BBD8-46CFAE859B87}"/>
              </a:ext>
            </a:extLst>
          </p:cNvPr>
          <p:cNvSpPr>
            <a:spLocks noGrp="1"/>
          </p:cNvSpPr>
          <p:nvPr>
            <p:ph idx="14"/>
          </p:nvPr>
        </p:nvSpPr>
        <p:spPr/>
        <p:txBody>
          <a:bodyPr/>
          <a:lstStyle/>
          <a:p>
            <a:endParaRPr lang="nb-NO"/>
          </a:p>
        </p:txBody>
      </p:sp>
      <p:pic>
        <p:nvPicPr>
          <p:cNvPr id="6" name="Picture 4" descr="Znalezione obrazy dla zapytania feature maps cnn examples">
            <a:extLst>
              <a:ext uri="{FF2B5EF4-FFF2-40B4-BE49-F238E27FC236}">
                <a16:creationId xmlns:a16="http://schemas.microsoft.com/office/drawing/2014/main" id="{E35F613B-B2C1-974B-9B9D-5B97890656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606" b="-503"/>
          <a:stretch/>
        </p:blipFill>
        <p:spPr bwMode="auto">
          <a:xfrm>
            <a:off x="1533900" y="2614107"/>
            <a:ext cx="9517283" cy="3152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1682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027CBB9-95FB-4823-8BA1-A2D7CB3CB9E5}"/>
              </a:ext>
            </a:extLst>
          </p:cNvPr>
          <p:cNvSpPr>
            <a:spLocks noGrp="1"/>
          </p:cNvSpPr>
          <p:nvPr>
            <p:ph type="title"/>
          </p:nvPr>
        </p:nvSpPr>
        <p:spPr>
          <a:xfrm>
            <a:off x="2102644" y="379964"/>
            <a:ext cx="9407366" cy="1051168"/>
          </a:xfrm>
        </p:spPr>
        <p:txBody>
          <a:bodyPr/>
          <a:lstStyle/>
          <a:p>
            <a:r>
              <a:rPr lang="en-US" dirty="0"/>
              <a:t>Graph convolutions</a:t>
            </a:r>
          </a:p>
        </p:txBody>
      </p:sp>
      <p:sp>
        <p:nvSpPr>
          <p:cNvPr id="3" name="Footer Placeholder 2">
            <a:extLst>
              <a:ext uri="{FF2B5EF4-FFF2-40B4-BE49-F238E27FC236}">
                <a16:creationId xmlns:a16="http://schemas.microsoft.com/office/drawing/2014/main" id="{66B29E17-4A2C-4847-B1E7-91D86B1EE5E5}"/>
              </a:ext>
            </a:extLst>
          </p:cNvPr>
          <p:cNvSpPr>
            <a:spLocks noGrp="1"/>
          </p:cNvSpPr>
          <p:nvPr>
            <p:ph type="ftr" sz="quarter" idx="11"/>
          </p:nvPr>
        </p:nvSpPr>
        <p:spPr>
          <a:xfrm>
            <a:off x="7357110" y="6354536"/>
            <a:ext cx="4114800" cy="215444"/>
          </a:xfrm>
        </p:spPr>
        <p:txBody>
          <a:bodyPr anchor="ctr">
            <a:normAutofit/>
          </a:bodyPr>
          <a:lstStyle/>
          <a:p>
            <a:pPr marL="0" marR="0" lvl="0" indent="0" algn="r" defTabSz="914355" rtl="0" eaLnBrk="1" fontAlgn="auto" latinLnBrk="0" hangingPunct="1">
              <a:lnSpc>
                <a:spcPct val="100000"/>
              </a:lnSpc>
              <a:spcBef>
                <a:spcPts val="0"/>
              </a:spcBef>
              <a:spcAft>
                <a:spcPts val="600"/>
              </a:spcAft>
              <a:buClrTx/>
              <a:buSzTx/>
              <a:buFontTx/>
              <a:buNone/>
              <a:tabLst/>
              <a:defRPr/>
            </a:pPr>
            <a:r>
              <a:rPr kumimoji="0" lang="nb-NO" sz="1400" b="0" i="0" u="none" strike="noStrike" kern="1200" cap="none" spc="0" normalizeH="0" baseline="0" noProof="0">
                <a:ln>
                  <a:noFill/>
                </a:ln>
                <a:solidFill>
                  <a:srgbClr val="003C65"/>
                </a:solidFill>
                <a:effectLst/>
                <a:uLnTx/>
                <a:uFillTx/>
                <a:latin typeface="Calibri"/>
                <a:ea typeface="+mn-ea"/>
                <a:cs typeface="+mn-cs"/>
              </a:rPr>
              <a:t>Teknologi for et bedre samfunn</a:t>
            </a:r>
          </a:p>
        </p:txBody>
      </p:sp>
      <p:sp>
        <p:nvSpPr>
          <p:cNvPr id="14" name="Content Placeholder 3">
            <a:extLst>
              <a:ext uri="{FF2B5EF4-FFF2-40B4-BE49-F238E27FC236}">
                <a16:creationId xmlns:a16="http://schemas.microsoft.com/office/drawing/2014/main" id="{086ECB65-D4E5-4E58-B21F-63194F35B29B}"/>
              </a:ext>
            </a:extLst>
          </p:cNvPr>
          <p:cNvSpPr>
            <a:spLocks noGrp="1"/>
          </p:cNvSpPr>
          <p:nvPr>
            <p:ph idx="1"/>
          </p:nvPr>
        </p:nvSpPr>
        <p:spPr>
          <a:xfrm>
            <a:off x="758190" y="2259018"/>
            <a:ext cx="3214203" cy="3910012"/>
          </a:xfrm>
        </p:spPr>
        <p:txBody>
          <a:bodyPr>
            <a:normAutofit/>
          </a:bodyPr>
          <a:lstStyle/>
          <a:p>
            <a:r>
              <a:rPr lang="en-US" dirty="0"/>
              <a:t>‘labels’ can be vectors of features</a:t>
            </a:r>
          </a:p>
          <a:p>
            <a:r>
              <a:rPr lang="en-US" dirty="0"/>
              <a:t>Take average of all neighbors</a:t>
            </a:r>
          </a:p>
          <a:p>
            <a:r>
              <a:rPr lang="en-US" dirty="0"/>
              <a:t>Pass through neural network</a:t>
            </a:r>
          </a:p>
          <a:p>
            <a:r>
              <a:rPr lang="en-US" dirty="0"/>
              <a:t>Output is new representation of label</a:t>
            </a:r>
          </a:p>
          <a:p>
            <a:r>
              <a:rPr lang="en-US" dirty="0"/>
              <a:t>Do simultaneously for all nodes</a:t>
            </a:r>
          </a:p>
          <a:p>
            <a:endParaRPr lang="en-US" dirty="0"/>
          </a:p>
        </p:txBody>
      </p:sp>
      <p:pic>
        <p:nvPicPr>
          <p:cNvPr id="7" name="Content Placeholder 6" descr="Diagram&#10;&#10;Description automatically generated">
            <a:extLst>
              <a:ext uri="{FF2B5EF4-FFF2-40B4-BE49-F238E27FC236}">
                <a16:creationId xmlns:a16="http://schemas.microsoft.com/office/drawing/2014/main" id="{D0542B1D-7CBB-9742-8EF2-1E0392DB545C}"/>
              </a:ext>
            </a:extLst>
          </p:cNvPr>
          <p:cNvPicPr>
            <a:picLocks noGrp="1" noChangeAspect="1"/>
          </p:cNvPicPr>
          <p:nvPr>
            <p:ph idx="14"/>
          </p:nvPr>
        </p:nvPicPr>
        <p:blipFill>
          <a:blip r:embed="rId3">
            <a:extLst>
              <a:ext uri="{28A0092B-C50C-407E-A947-70E740481C1C}">
                <a14:useLocalDpi xmlns:a14="http://schemas.microsoft.com/office/drawing/2010/main" val="0"/>
              </a:ext>
            </a:extLst>
          </a:blip>
          <a:stretch>
            <a:fillRect/>
          </a:stretch>
        </p:blipFill>
        <p:spPr>
          <a:xfrm>
            <a:off x="4092316" y="2422066"/>
            <a:ext cx="7417694" cy="2744545"/>
          </a:xfrm>
          <a:noFill/>
        </p:spPr>
      </p:pic>
      <p:sp>
        <p:nvSpPr>
          <p:cNvPr id="8" name="TextBox 7">
            <a:extLst>
              <a:ext uri="{FF2B5EF4-FFF2-40B4-BE49-F238E27FC236}">
                <a16:creationId xmlns:a16="http://schemas.microsoft.com/office/drawing/2014/main" id="{DD57801B-63E0-344D-9611-6CCFF725985E}"/>
              </a:ext>
            </a:extLst>
          </p:cNvPr>
          <p:cNvSpPr txBox="1"/>
          <p:nvPr/>
        </p:nvSpPr>
        <p:spPr>
          <a:xfrm>
            <a:off x="8581643" y="5012722"/>
            <a:ext cx="2928366" cy="307777"/>
          </a:xfrm>
          <a:prstGeom prst="rect">
            <a:avLst/>
          </a:prstGeom>
          <a:noFill/>
        </p:spPr>
        <p:txBody>
          <a:bodyPr wrap="none" rtlCol="0">
            <a:spAutoFit/>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dirty="0" err="1">
                <a:ln>
                  <a:noFill/>
                </a:ln>
                <a:solidFill>
                  <a:prstClr val="white">
                    <a:lumMod val="65000"/>
                  </a:prstClr>
                </a:solidFill>
                <a:effectLst/>
                <a:uLnTx/>
                <a:uFillTx/>
                <a:latin typeface="Calibri"/>
                <a:ea typeface="+mn-ea"/>
                <a:cs typeface="+mn-cs"/>
              </a:rPr>
              <a:t>youtube.com</a:t>
            </a:r>
            <a:r>
              <a:rPr kumimoji="0" lang="nb-NO" sz="1400" b="0" i="0" u="none" strike="noStrike" kern="1200" cap="none" spc="0" normalizeH="0" baseline="0" noProof="0" dirty="0">
                <a:ln>
                  <a:noFill/>
                </a:ln>
                <a:solidFill>
                  <a:prstClr val="white">
                    <a:lumMod val="65000"/>
                  </a:prstClr>
                </a:solidFill>
                <a:effectLst/>
                <a:uLnTx/>
                <a:uFillTx/>
                <a:latin typeface="Calibri"/>
                <a:ea typeface="+mn-ea"/>
                <a:cs typeface="+mn-cs"/>
              </a:rPr>
              <a:t>/</a:t>
            </a:r>
            <a:r>
              <a:rPr kumimoji="0" lang="nb-NO" sz="1400" b="0" i="0" u="none" strike="noStrike" kern="1200" cap="none" spc="0" normalizeH="0" baseline="0" noProof="0" dirty="0" err="1">
                <a:ln>
                  <a:noFill/>
                </a:ln>
                <a:solidFill>
                  <a:prstClr val="white">
                    <a:lumMod val="65000"/>
                  </a:prstClr>
                </a:solidFill>
                <a:effectLst/>
                <a:uLnTx/>
                <a:uFillTx/>
                <a:latin typeface="Calibri"/>
                <a:ea typeface="+mn-ea"/>
                <a:cs typeface="+mn-cs"/>
              </a:rPr>
              <a:t>watch?v</a:t>
            </a:r>
            <a:r>
              <a:rPr kumimoji="0" lang="nb-NO" sz="1400" b="0" i="0" u="none" strike="noStrike" kern="1200" cap="none" spc="0" normalizeH="0" baseline="0" noProof="0" dirty="0">
                <a:ln>
                  <a:noFill/>
                </a:ln>
                <a:solidFill>
                  <a:prstClr val="white">
                    <a:lumMod val="65000"/>
                  </a:prstClr>
                </a:solidFill>
                <a:effectLst/>
                <a:uLnTx/>
                <a:uFillTx/>
                <a:latin typeface="Calibri"/>
                <a:ea typeface="+mn-ea"/>
                <a:cs typeface="+mn-cs"/>
              </a:rPr>
              <a:t>=2KRAOZIULzw</a:t>
            </a:r>
          </a:p>
        </p:txBody>
      </p:sp>
    </p:spTree>
    <p:extLst>
      <p:ext uri="{BB962C8B-B14F-4D97-AF65-F5344CB8AC3E}">
        <p14:creationId xmlns:p14="http://schemas.microsoft.com/office/powerpoint/2010/main" val="11786941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C12DF-0DB4-EF43-83EE-0EEBE3E6A0A7}"/>
              </a:ext>
            </a:extLst>
          </p:cNvPr>
          <p:cNvSpPr>
            <a:spLocks noGrp="1"/>
          </p:cNvSpPr>
          <p:nvPr>
            <p:ph type="title"/>
          </p:nvPr>
        </p:nvSpPr>
        <p:spPr/>
        <p:txBody>
          <a:bodyPr/>
          <a:lstStyle/>
          <a:p>
            <a:r>
              <a:rPr lang="nb-NO" dirty="0"/>
              <a:t>Multiple </a:t>
            </a:r>
            <a:r>
              <a:rPr lang="nb-NO" dirty="0" err="1"/>
              <a:t>layers</a:t>
            </a:r>
            <a:endParaRPr lang="nb-NO" dirty="0"/>
          </a:p>
        </p:txBody>
      </p:sp>
      <p:sp>
        <p:nvSpPr>
          <p:cNvPr id="3" name="Footer Placeholder 2">
            <a:extLst>
              <a:ext uri="{FF2B5EF4-FFF2-40B4-BE49-F238E27FC236}">
                <a16:creationId xmlns:a16="http://schemas.microsoft.com/office/drawing/2014/main" id="{26F3F06E-A5BC-E749-8375-A461E4503B78}"/>
              </a:ext>
            </a:extLst>
          </p:cNvPr>
          <p:cNvSpPr>
            <a:spLocks noGrp="1"/>
          </p:cNvSpPr>
          <p:nvPr>
            <p:ph type="ftr" sz="quarter" idx="11"/>
          </p:nvPr>
        </p:nvSpPr>
        <p:spPr/>
        <p:txBody>
          <a:bodyPr/>
          <a:lstStyle/>
          <a:p>
            <a:pPr marL="0" marR="0" lvl="0" indent="0" algn="r" defTabSz="914355"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a:ln>
                  <a:noFill/>
                </a:ln>
                <a:solidFill>
                  <a:srgbClr val="003C65"/>
                </a:solidFill>
                <a:effectLst/>
                <a:uLnTx/>
                <a:uFillTx/>
                <a:latin typeface="Calibri"/>
                <a:ea typeface="+mn-ea"/>
                <a:cs typeface="+mn-cs"/>
              </a:rPr>
              <a:t>Teknologi for et bedre samfunn</a:t>
            </a:r>
          </a:p>
        </p:txBody>
      </p:sp>
      <p:pic>
        <p:nvPicPr>
          <p:cNvPr id="7" name="Content Placeholder 6" descr="Diagram, schematic&#10;&#10;Description automatically generated">
            <a:extLst>
              <a:ext uri="{FF2B5EF4-FFF2-40B4-BE49-F238E27FC236}">
                <a16:creationId xmlns:a16="http://schemas.microsoft.com/office/drawing/2014/main" id="{15367F34-79C2-A542-B645-DE406BEA926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0456" y="2461419"/>
            <a:ext cx="4445000" cy="3505200"/>
          </a:xfrm>
        </p:spPr>
      </p:pic>
      <p:pic>
        <p:nvPicPr>
          <p:cNvPr id="9" name="Content Placeholder 8" descr="Diagram&#10;&#10;Description automatically generated">
            <a:extLst>
              <a:ext uri="{FF2B5EF4-FFF2-40B4-BE49-F238E27FC236}">
                <a16:creationId xmlns:a16="http://schemas.microsoft.com/office/drawing/2014/main" id="{D5CCC324-0BDD-F446-AE63-4C1E3728B81F}"/>
              </a:ext>
            </a:extLst>
          </p:cNvPr>
          <p:cNvPicPr>
            <a:picLocks noGrp="1" noChangeAspect="1"/>
          </p:cNvPicPr>
          <p:nvPr>
            <p:ph idx="14"/>
          </p:nvPr>
        </p:nvPicPr>
        <p:blipFill>
          <a:blip r:embed="rId4">
            <a:extLst>
              <a:ext uri="{28A0092B-C50C-407E-A947-70E740481C1C}">
                <a14:useLocalDpi xmlns:a14="http://schemas.microsoft.com/office/drawing/2010/main" val="0"/>
              </a:ext>
            </a:extLst>
          </a:blip>
          <a:stretch>
            <a:fillRect/>
          </a:stretch>
        </p:blipFill>
        <p:spPr>
          <a:xfrm>
            <a:off x="6712744" y="2556669"/>
            <a:ext cx="4445000" cy="3314700"/>
          </a:xfrm>
        </p:spPr>
      </p:pic>
    </p:spTree>
    <p:extLst>
      <p:ext uri="{BB962C8B-B14F-4D97-AF65-F5344CB8AC3E}">
        <p14:creationId xmlns:p14="http://schemas.microsoft.com/office/powerpoint/2010/main" val="38955629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2A158-84E9-379F-5AF6-00F9928A02C9}"/>
              </a:ext>
            </a:extLst>
          </p:cNvPr>
          <p:cNvSpPr>
            <a:spLocks noGrp="1"/>
          </p:cNvSpPr>
          <p:nvPr>
            <p:ph type="title"/>
          </p:nvPr>
        </p:nvSpPr>
        <p:spPr/>
        <p:txBody>
          <a:bodyPr/>
          <a:lstStyle/>
          <a:p>
            <a:endParaRPr lang="en-NO"/>
          </a:p>
        </p:txBody>
      </p:sp>
      <p:sp>
        <p:nvSpPr>
          <p:cNvPr id="3" name="Footer Placeholder 2">
            <a:extLst>
              <a:ext uri="{FF2B5EF4-FFF2-40B4-BE49-F238E27FC236}">
                <a16:creationId xmlns:a16="http://schemas.microsoft.com/office/drawing/2014/main" id="{F0488E30-D4A0-FF09-6C06-AB433027C63E}"/>
              </a:ext>
            </a:extLst>
          </p:cNvPr>
          <p:cNvSpPr>
            <a:spLocks noGrp="1"/>
          </p:cNvSpPr>
          <p:nvPr>
            <p:ph type="ftr" sz="quarter" idx="11"/>
          </p:nvPr>
        </p:nvSpPr>
        <p:spPr/>
        <p:txBody>
          <a:bodyPr/>
          <a:lstStyle/>
          <a:p>
            <a:r>
              <a:rPr lang="nb-NO" sz="1400"/>
              <a:t>Teknologi for et bedre samfunn</a:t>
            </a:r>
          </a:p>
        </p:txBody>
      </p:sp>
      <p:pic>
        <p:nvPicPr>
          <p:cNvPr id="7" name="Content Placeholder 6" descr="A group of icons with text&#10;&#10;Description automatically generated with medium confidence">
            <a:extLst>
              <a:ext uri="{FF2B5EF4-FFF2-40B4-BE49-F238E27FC236}">
                <a16:creationId xmlns:a16="http://schemas.microsoft.com/office/drawing/2014/main" id="{3D53A51C-0E79-828B-C252-65373F11FD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2644" y="1981639"/>
            <a:ext cx="7650657" cy="4372897"/>
          </a:xfrm>
        </p:spPr>
      </p:pic>
      <p:sp>
        <p:nvSpPr>
          <p:cNvPr id="5" name="Content Placeholder 4">
            <a:extLst>
              <a:ext uri="{FF2B5EF4-FFF2-40B4-BE49-F238E27FC236}">
                <a16:creationId xmlns:a16="http://schemas.microsoft.com/office/drawing/2014/main" id="{BA9BCFFA-BF4B-F5EE-E9D1-9A56146A3F3C}"/>
              </a:ext>
            </a:extLst>
          </p:cNvPr>
          <p:cNvSpPr>
            <a:spLocks noGrp="1"/>
          </p:cNvSpPr>
          <p:nvPr>
            <p:ph idx="14"/>
          </p:nvPr>
        </p:nvSpPr>
        <p:spPr/>
        <p:txBody>
          <a:bodyPr/>
          <a:lstStyle/>
          <a:p>
            <a:endParaRPr lang="en-NO"/>
          </a:p>
        </p:txBody>
      </p:sp>
    </p:spTree>
    <p:extLst>
      <p:ext uri="{BB962C8B-B14F-4D97-AF65-F5344CB8AC3E}">
        <p14:creationId xmlns:p14="http://schemas.microsoft.com/office/powerpoint/2010/main" val="1569751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1">
            <a:extLst>
              <a:ext uri="{FF2B5EF4-FFF2-40B4-BE49-F238E27FC236}">
                <a16:creationId xmlns:a16="http://schemas.microsoft.com/office/drawing/2014/main" id="{06825BE1-A6FA-4E30-ABC6-62BE4E0CEC21}"/>
              </a:ext>
            </a:extLst>
          </p:cNvPr>
          <p:cNvSpPr>
            <a:spLocks noGrp="1"/>
          </p:cNvSpPr>
          <p:nvPr>
            <p:ph sz="half" idx="2"/>
          </p:nvPr>
        </p:nvSpPr>
        <p:spPr>
          <a:xfrm>
            <a:off x="6715276" y="2700338"/>
            <a:ext cx="4986948" cy="3420428"/>
          </a:xfrm>
        </p:spPr>
        <p:txBody>
          <a:bodyPr/>
          <a:lstStyle/>
          <a:p>
            <a:endParaRPr lang="en-US"/>
          </a:p>
        </p:txBody>
      </p:sp>
      <p:sp>
        <p:nvSpPr>
          <p:cNvPr id="2" name="Title 1">
            <a:extLst>
              <a:ext uri="{FF2B5EF4-FFF2-40B4-BE49-F238E27FC236}">
                <a16:creationId xmlns:a16="http://schemas.microsoft.com/office/drawing/2014/main" id="{0716CC94-9602-ED46-B3E9-C1BD74DFD7F3}"/>
              </a:ext>
            </a:extLst>
          </p:cNvPr>
          <p:cNvSpPr>
            <a:spLocks noGrp="1"/>
          </p:cNvSpPr>
          <p:nvPr>
            <p:ph type="title"/>
          </p:nvPr>
        </p:nvSpPr>
        <p:spPr>
          <a:xfrm>
            <a:off x="6715276" y="907674"/>
            <a:ext cx="4986948" cy="1344716"/>
          </a:xfrm>
        </p:spPr>
        <p:txBody>
          <a:bodyPr anchor="ctr">
            <a:normAutofit/>
          </a:bodyPr>
          <a:lstStyle/>
          <a:p>
            <a:r>
              <a:rPr lang="en-AU" dirty="0"/>
              <a:t>Why is this one not controlled by AI?</a:t>
            </a:r>
          </a:p>
        </p:txBody>
      </p:sp>
      <p:pic>
        <p:nvPicPr>
          <p:cNvPr id="5" name="Picture 4">
            <a:extLst>
              <a:ext uri="{FF2B5EF4-FFF2-40B4-BE49-F238E27FC236}">
                <a16:creationId xmlns:a16="http://schemas.microsoft.com/office/drawing/2014/main" id="{A8071606-0D2C-5D46-A69A-02B311EA846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1"/>
          <a:stretch/>
        </p:blipFill>
        <p:spPr>
          <a:xfrm>
            <a:off x="0" y="0"/>
            <a:ext cx="6099540" cy="6858848"/>
          </a:xfrm>
          <a:prstGeom prst="rect">
            <a:avLst/>
          </a:prstGeom>
          <a:noFill/>
        </p:spPr>
      </p:pic>
      <p:sp>
        <p:nvSpPr>
          <p:cNvPr id="4" name="Slide Number Placeholder 3">
            <a:extLst>
              <a:ext uri="{FF2B5EF4-FFF2-40B4-BE49-F238E27FC236}">
                <a16:creationId xmlns:a16="http://schemas.microsoft.com/office/drawing/2014/main" id="{57936C90-8858-E14B-BBE7-58F65A2FA218}"/>
              </a:ext>
            </a:extLst>
          </p:cNvPr>
          <p:cNvSpPr>
            <a:spLocks noGrp="1"/>
          </p:cNvSpPr>
          <p:nvPr>
            <p:ph type="sldNum" sz="quarter" idx="18"/>
          </p:nvPr>
        </p:nvSpPr>
        <p:spPr>
          <a:xfrm>
            <a:off x="459087" y="6255782"/>
            <a:ext cx="308812" cy="184666"/>
          </a:xfrm>
        </p:spPr>
        <p:txBody>
          <a:bodyPr anchor="ctr">
            <a:normAutofit/>
          </a:bodyPr>
          <a:lstStyle/>
          <a:p>
            <a:pPr>
              <a:spcAft>
                <a:spcPts val="600"/>
              </a:spcAft>
            </a:pPr>
            <a:fld id="{5751DFAA-887F-4071-8EAD-E8CA316FCF06}" type="slidenum">
              <a:rPr lang="en-GB" smtClean="0"/>
              <a:pPr>
                <a:spcAft>
                  <a:spcPts val="600"/>
                </a:spcAft>
              </a:pPr>
              <a:t>7</a:t>
            </a:fld>
            <a:endParaRPr lang="en-GB"/>
          </a:p>
        </p:txBody>
      </p:sp>
    </p:spTree>
    <p:extLst>
      <p:ext uri="{BB962C8B-B14F-4D97-AF65-F5344CB8AC3E}">
        <p14:creationId xmlns:p14="http://schemas.microsoft.com/office/powerpoint/2010/main" val="11664153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9CE26-4558-5D4C-9241-17E81B9A3E39}"/>
              </a:ext>
            </a:extLst>
          </p:cNvPr>
          <p:cNvSpPr>
            <a:spLocks noGrp="1"/>
          </p:cNvSpPr>
          <p:nvPr>
            <p:ph type="title"/>
          </p:nvPr>
        </p:nvSpPr>
        <p:spPr/>
        <p:txBody>
          <a:bodyPr/>
          <a:lstStyle/>
          <a:p>
            <a:r>
              <a:rPr lang="nb-NO" dirty="0" err="1"/>
              <a:t>Example</a:t>
            </a:r>
            <a:r>
              <a:rPr lang="nb-NO" dirty="0"/>
              <a:t>: </a:t>
            </a:r>
            <a:r>
              <a:rPr lang="nb-NO" dirty="0" err="1"/>
              <a:t>Making</a:t>
            </a:r>
            <a:r>
              <a:rPr lang="nb-NO" dirty="0"/>
              <a:t> </a:t>
            </a:r>
            <a:r>
              <a:rPr lang="nb-NO" dirty="0" err="1"/>
              <a:t>predictions</a:t>
            </a:r>
            <a:endParaRPr lang="nb-NO" dirty="0"/>
          </a:p>
        </p:txBody>
      </p:sp>
      <p:sp>
        <p:nvSpPr>
          <p:cNvPr id="3" name="Footer Placeholder 2">
            <a:extLst>
              <a:ext uri="{FF2B5EF4-FFF2-40B4-BE49-F238E27FC236}">
                <a16:creationId xmlns:a16="http://schemas.microsoft.com/office/drawing/2014/main" id="{5A9B3320-3DC8-D846-BBF8-A8BC30026609}"/>
              </a:ext>
            </a:extLst>
          </p:cNvPr>
          <p:cNvSpPr>
            <a:spLocks noGrp="1"/>
          </p:cNvSpPr>
          <p:nvPr>
            <p:ph type="ftr" sz="quarter" idx="11"/>
          </p:nvPr>
        </p:nvSpPr>
        <p:spPr/>
        <p:txBody>
          <a:bodyPr/>
          <a:lstStyle/>
          <a:p>
            <a:pPr marL="0" marR="0" lvl="0" indent="0" algn="r" defTabSz="914355"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a:ln>
                  <a:noFill/>
                </a:ln>
                <a:solidFill>
                  <a:srgbClr val="003C65"/>
                </a:solidFill>
                <a:effectLst/>
                <a:uLnTx/>
                <a:uFillTx/>
                <a:latin typeface="Calibri"/>
                <a:ea typeface="+mn-ea"/>
                <a:cs typeface="+mn-cs"/>
              </a:rPr>
              <a:t>Teknologi for et bedre samfunn</a:t>
            </a:r>
          </a:p>
        </p:txBody>
      </p:sp>
      <p:pic>
        <p:nvPicPr>
          <p:cNvPr id="6" name="Picture 5" descr="Shape, rectangle&#10;&#10;Description automatically generated">
            <a:extLst>
              <a:ext uri="{FF2B5EF4-FFF2-40B4-BE49-F238E27FC236}">
                <a16:creationId xmlns:a16="http://schemas.microsoft.com/office/drawing/2014/main" id="{DCA15C54-4235-E645-B110-532973336739}"/>
              </a:ext>
            </a:extLst>
          </p:cNvPr>
          <p:cNvPicPr>
            <a:picLocks noChangeAspect="1"/>
          </p:cNvPicPr>
          <p:nvPr/>
        </p:nvPicPr>
        <p:blipFill rotWithShape="1">
          <a:blip r:embed="rId2">
            <a:extLst>
              <a:ext uri="{28A0092B-C50C-407E-A947-70E740481C1C}">
                <a14:useLocalDpi xmlns:a14="http://schemas.microsoft.com/office/drawing/2010/main" val="0"/>
              </a:ext>
            </a:extLst>
          </a:blip>
          <a:srcRect t="4144" r="-3" b="-4646"/>
          <a:stretch/>
        </p:blipFill>
        <p:spPr>
          <a:xfrm>
            <a:off x="819796" y="4169890"/>
            <a:ext cx="2565696" cy="2184646"/>
          </a:xfrm>
          <a:prstGeom prst="rect">
            <a:avLst/>
          </a:prstGeom>
          <a:noFill/>
        </p:spPr>
      </p:pic>
      <p:pic>
        <p:nvPicPr>
          <p:cNvPr id="7" name="Picture 6">
            <a:extLst>
              <a:ext uri="{FF2B5EF4-FFF2-40B4-BE49-F238E27FC236}">
                <a16:creationId xmlns:a16="http://schemas.microsoft.com/office/drawing/2014/main" id="{EFA16EDF-234F-7F4A-92B8-77EC05E069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0370" y="4547205"/>
            <a:ext cx="5088279" cy="2104847"/>
          </a:xfrm>
          <a:prstGeom prst="rect">
            <a:avLst/>
          </a:prstGeom>
        </p:spPr>
      </p:pic>
      <p:pic>
        <p:nvPicPr>
          <p:cNvPr id="8" name="Content Placeholder 6" descr="Diagram, schematic&#10;&#10;Description automatically generated">
            <a:extLst>
              <a:ext uri="{FF2B5EF4-FFF2-40B4-BE49-F238E27FC236}">
                <a16:creationId xmlns:a16="http://schemas.microsoft.com/office/drawing/2014/main" id="{4669854A-8569-8745-838D-D2F33D94C25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385492" y="1789499"/>
            <a:ext cx="3134184" cy="2471528"/>
          </a:xfrm>
        </p:spPr>
      </p:pic>
      <p:cxnSp>
        <p:nvCxnSpPr>
          <p:cNvPr id="10" name="Straight Arrow Connector 9">
            <a:extLst>
              <a:ext uri="{FF2B5EF4-FFF2-40B4-BE49-F238E27FC236}">
                <a16:creationId xmlns:a16="http://schemas.microsoft.com/office/drawing/2014/main" id="{17FE71E6-0967-4C45-9414-92C7DBE5751B}"/>
              </a:ext>
            </a:extLst>
          </p:cNvPr>
          <p:cNvCxnSpPr>
            <a:cxnSpLocks/>
            <a:stCxn id="6" idx="0"/>
          </p:cNvCxnSpPr>
          <p:nvPr/>
        </p:nvCxnSpPr>
        <p:spPr>
          <a:xfrm flipV="1">
            <a:off x="2102644" y="3025264"/>
            <a:ext cx="1282848" cy="1144626"/>
          </a:xfrm>
          <a:prstGeom prst="straightConnector1">
            <a:avLst/>
          </a:prstGeom>
          <a:ln w="12700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EA1D660A-E5A7-AC4F-BB9B-B9AF7B3A840F}"/>
              </a:ext>
            </a:extLst>
          </p:cNvPr>
          <p:cNvCxnSpPr>
            <a:cxnSpLocks/>
          </p:cNvCxnSpPr>
          <p:nvPr/>
        </p:nvCxnSpPr>
        <p:spPr>
          <a:xfrm>
            <a:off x="6519676" y="2989168"/>
            <a:ext cx="2894833" cy="2610460"/>
          </a:xfrm>
          <a:prstGeom prst="straightConnector1">
            <a:avLst/>
          </a:prstGeom>
          <a:ln w="12700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5830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28539A2-D0E7-461A-B8EF-7522E7C8E05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30" imgH="531" progId="TCLayout.ActiveDocument.1">
                  <p:embed/>
                </p:oleObj>
              </mc:Choice>
              <mc:Fallback>
                <p:oleObj name="think-cell Slide" r:id="rId4" imgW="530" imgH="531" progId="TCLayout.ActiveDocument.1">
                  <p:embed/>
                  <p:pic>
                    <p:nvPicPr>
                      <p:cNvPr id="7" name="Object 6" hidden="1">
                        <a:extLst>
                          <a:ext uri="{FF2B5EF4-FFF2-40B4-BE49-F238E27FC236}">
                            <a16:creationId xmlns:a16="http://schemas.microsoft.com/office/drawing/2014/main" id="{828539A2-D0E7-461A-B8EF-7522E7C8E05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215F169D-6217-444B-8E4E-2D5C01A8D2FE}"/>
              </a:ext>
            </a:extLst>
          </p:cNvPr>
          <p:cNvSpPr>
            <a:spLocks noGrp="1"/>
          </p:cNvSpPr>
          <p:nvPr>
            <p:ph type="title"/>
          </p:nvPr>
        </p:nvSpPr>
        <p:spPr/>
        <p:txBody>
          <a:bodyPr/>
          <a:lstStyle/>
          <a:p>
            <a:endParaRPr lang="en-GB"/>
          </a:p>
        </p:txBody>
      </p:sp>
      <p:sp>
        <p:nvSpPr>
          <p:cNvPr id="3" name="Footer Placeholder 2">
            <a:extLst>
              <a:ext uri="{FF2B5EF4-FFF2-40B4-BE49-F238E27FC236}">
                <a16:creationId xmlns:a16="http://schemas.microsoft.com/office/drawing/2014/main" id="{C7920042-FFF6-5843-BCB2-B242F0915969}"/>
              </a:ext>
            </a:extLst>
          </p:cNvPr>
          <p:cNvSpPr>
            <a:spLocks noGrp="1"/>
          </p:cNvSpPr>
          <p:nvPr>
            <p:ph type="ftr" sz="quarter" idx="11"/>
          </p:nvPr>
        </p:nvSpPr>
        <p:spPr/>
        <p:txBody>
          <a:bodyPr/>
          <a:lstStyle/>
          <a:p>
            <a:pPr marL="0" marR="0" lvl="0" indent="0" algn="r" defTabSz="914355"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a:ln>
                  <a:noFill/>
                </a:ln>
                <a:solidFill>
                  <a:srgbClr val="003C65"/>
                </a:solidFill>
                <a:effectLst/>
                <a:uLnTx/>
                <a:uFillTx/>
                <a:latin typeface="Calibri"/>
                <a:ea typeface="+mn-ea"/>
                <a:cs typeface="+mn-cs"/>
              </a:rPr>
              <a:t>Teknologi for et bedre samfunn</a:t>
            </a:r>
          </a:p>
        </p:txBody>
      </p:sp>
      <p:pic>
        <p:nvPicPr>
          <p:cNvPr id="5" name="Picture 4" descr="Diagram&#10;&#10;Description automatically generated">
            <a:extLst>
              <a:ext uri="{FF2B5EF4-FFF2-40B4-BE49-F238E27FC236}">
                <a16:creationId xmlns:a16="http://schemas.microsoft.com/office/drawing/2014/main" id="{A25E0C05-4A06-8144-A197-04D61EF432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1676" y="905548"/>
            <a:ext cx="7408647" cy="5259416"/>
          </a:xfrm>
          <a:prstGeom prst="rect">
            <a:avLst/>
          </a:prstGeom>
        </p:spPr>
      </p:pic>
      <p:sp>
        <p:nvSpPr>
          <p:cNvPr id="2" name="Rectangle 1">
            <a:extLst>
              <a:ext uri="{FF2B5EF4-FFF2-40B4-BE49-F238E27FC236}">
                <a16:creationId xmlns:a16="http://schemas.microsoft.com/office/drawing/2014/main" id="{8B607724-FEFA-5648-8810-3D80BF8C0068}"/>
              </a:ext>
            </a:extLst>
          </p:cNvPr>
          <p:cNvSpPr/>
          <p:nvPr/>
        </p:nvSpPr>
        <p:spPr>
          <a:xfrm>
            <a:off x="2624667" y="905548"/>
            <a:ext cx="2641602" cy="2125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6DD3CD3A-A333-374C-AFA0-8A9B92983824}"/>
              </a:ext>
            </a:extLst>
          </p:cNvPr>
          <p:cNvSpPr/>
          <p:nvPr/>
        </p:nvSpPr>
        <p:spPr>
          <a:xfrm>
            <a:off x="7196667" y="893956"/>
            <a:ext cx="2370666" cy="2125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A30B7CCF-7D3A-0643-B4FC-B49A67E98EFB}"/>
              </a:ext>
            </a:extLst>
          </p:cNvPr>
          <p:cNvSpPr/>
          <p:nvPr/>
        </p:nvSpPr>
        <p:spPr>
          <a:xfrm>
            <a:off x="5046135" y="893956"/>
            <a:ext cx="2370666" cy="2125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58462E0D-4925-334F-900F-814740112E47}"/>
              </a:ext>
            </a:extLst>
          </p:cNvPr>
          <p:cNvSpPr/>
          <p:nvPr/>
        </p:nvSpPr>
        <p:spPr>
          <a:xfrm>
            <a:off x="2489199" y="3508324"/>
            <a:ext cx="2641602" cy="2535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ECB3A48B-2C36-DB4A-A241-58C58DEFE81D}"/>
              </a:ext>
            </a:extLst>
          </p:cNvPr>
          <p:cNvSpPr/>
          <p:nvPr/>
        </p:nvSpPr>
        <p:spPr>
          <a:xfrm>
            <a:off x="7061199" y="3513665"/>
            <a:ext cx="2641602" cy="2535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2AB44936-5559-EC40-B576-925F561C46A1}"/>
              </a:ext>
            </a:extLst>
          </p:cNvPr>
          <p:cNvSpPr/>
          <p:nvPr/>
        </p:nvSpPr>
        <p:spPr>
          <a:xfrm>
            <a:off x="4910667" y="3513665"/>
            <a:ext cx="2370666" cy="2535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233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P spid="1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744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5BDEABF-57CD-A645-A0D2-1CFB11F64A81}"/>
              </a:ext>
            </a:extLst>
          </p:cNvPr>
          <p:cNvSpPr txBox="1">
            <a:spLocks/>
          </p:cNvSpPr>
          <p:nvPr/>
        </p:nvSpPr>
        <p:spPr>
          <a:xfrm>
            <a:off x="954182" y="668628"/>
            <a:ext cx="9001711" cy="1365298"/>
          </a:xfrm>
          <a:prstGeom prst="rect">
            <a:avLst/>
          </a:prstGeom>
          <a:blipFill dpi="0" rotWithShape="1">
            <a:blip r:embed="rId3"/>
            <a:srcRect/>
            <a:tile tx="0" ty="0" sx="100000" sy="100000" flip="xy" algn="bl"/>
          </a:blipFill>
        </p:spPr>
        <p:txBody>
          <a:bodyPr vert="horz" lIns="0" tIns="0" rIns="0" bIns="270054" rtlCol="0" anchor="ctr" anchorCtr="0">
            <a:spAutoFit/>
          </a:bodyPr>
          <a:lstStyle>
            <a:lvl1pPr algn="l" defTabSz="914537" rtl="0" eaLnBrk="1" latinLnBrk="0" hangingPunct="1">
              <a:lnSpc>
                <a:spcPct val="100000"/>
              </a:lnSpc>
              <a:spcBef>
                <a:spcPct val="0"/>
              </a:spcBef>
              <a:buNone/>
              <a:defRPr sz="4300" kern="1200">
                <a:solidFill>
                  <a:schemeClr val="tx2"/>
                </a:solidFill>
                <a:latin typeface="+mj-lt"/>
                <a:ea typeface="+mj-ea"/>
                <a:cs typeface="+mj-cs"/>
              </a:defRPr>
            </a:lvl1pPr>
          </a:lstStyle>
          <a:p>
            <a:r>
              <a:rPr lang="nb-NO" dirty="0" err="1"/>
              <a:t>Warped</a:t>
            </a:r>
            <a:r>
              <a:rPr lang="nb-NO" dirty="0"/>
              <a:t> </a:t>
            </a:r>
            <a:r>
              <a:rPr lang="nb-NO" dirty="0" err="1"/>
              <a:t>cardboard</a:t>
            </a:r>
            <a:endParaRPr lang="nb-NO" dirty="0"/>
          </a:p>
          <a:p>
            <a:r>
              <a:rPr lang="nb-NO" sz="2800" dirty="0" err="1">
                <a:solidFill>
                  <a:schemeClr val="accent2"/>
                </a:solidFill>
              </a:rPr>
              <a:t>Example</a:t>
            </a:r>
            <a:r>
              <a:rPr lang="nb-NO" sz="2800" dirty="0">
                <a:solidFill>
                  <a:schemeClr val="accent2"/>
                </a:solidFill>
              </a:rPr>
              <a:t>: Data is </a:t>
            </a:r>
            <a:r>
              <a:rPr lang="nb-NO" sz="2800" dirty="0" err="1">
                <a:solidFill>
                  <a:schemeClr val="accent2"/>
                </a:solidFill>
              </a:rPr>
              <a:t>challenging</a:t>
            </a:r>
            <a:endParaRPr lang="nb-NO" dirty="0">
              <a:solidFill>
                <a:schemeClr val="accent2"/>
              </a:solidFill>
            </a:endParaRPr>
          </a:p>
        </p:txBody>
      </p:sp>
      <p:sp>
        <p:nvSpPr>
          <p:cNvPr id="2" name="Content Placeholder 1">
            <a:extLst>
              <a:ext uri="{FF2B5EF4-FFF2-40B4-BE49-F238E27FC236}">
                <a16:creationId xmlns:a16="http://schemas.microsoft.com/office/drawing/2014/main" id="{A8CCE6BA-E3A5-FB41-AD9D-411A01E3EA48}"/>
              </a:ext>
            </a:extLst>
          </p:cNvPr>
          <p:cNvSpPr>
            <a:spLocks noGrp="1"/>
          </p:cNvSpPr>
          <p:nvPr>
            <p:ph sz="half" idx="1"/>
          </p:nvPr>
        </p:nvSpPr>
        <p:spPr/>
        <p:txBody>
          <a:bodyPr/>
          <a:lstStyle/>
          <a:p>
            <a:r>
              <a:rPr lang="nb-NO" dirty="0"/>
              <a:t>VPK Peterson</a:t>
            </a:r>
          </a:p>
          <a:p>
            <a:r>
              <a:rPr lang="en-GB" dirty="0"/>
              <a:t>2 100 000m</a:t>
            </a:r>
            <a:r>
              <a:rPr lang="en-GB" baseline="30000" dirty="0"/>
              <a:t>2</a:t>
            </a:r>
            <a:r>
              <a:rPr lang="en-GB" dirty="0"/>
              <a:t>/year scrap</a:t>
            </a:r>
          </a:p>
          <a:p>
            <a:r>
              <a:rPr lang="nb-NO" dirty="0" err="1"/>
              <a:t>Moist</a:t>
            </a:r>
            <a:r>
              <a:rPr lang="nb-NO" dirty="0"/>
              <a:t> and </a:t>
            </a:r>
            <a:r>
              <a:rPr lang="nb-NO" dirty="0" err="1"/>
              <a:t>temperature</a:t>
            </a:r>
            <a:endParaRPr lang="nb-NO" dirty="0"/>
          </a:p>
          <a:p>
            <a:r>
              <a:rPr lang="nb-NO" dirty="0" err="1"/>
              <a:t>Measure</a:t>
            </a:r>
            <a:r>
              <a:rPr lang="nb-NO" dirty="0"/>
              <a:t> and </a:t>
            </a:r>
            <a:r>
              <a:rPr lang="nb-NO" dirty="0" err="1"/>
              <a:t>model</a:t>
            </a:r>
            <a:r>
              <a:rPr lang="nb-NO" dirty="0"/>
              <a:t> </a:t>
            </a:r>
            <a:r>
              <a:rPr lang="nb-NO" dirty="0" err="1"/>
              <a:t>correlation</a:t>
            </a:r>
            <a:endParaRPr lang="nb-NO" dirty="0"/>
          </a:p>
          <a:p>
            <a:r>
              <a:rPr lang="nb-NO" dirty="0" err="1"/>
              <a:t>Recommendations</a:t>
            </a:r>
            <a:r>
              <a:rPr lang="nb-NO" dirty="0"/>
              <a:t> for </a:t>
            </a:r>
            <a:r>
              <a:rPr lang="nb-NO" dirty="0" err="1"/>
              <a:t>new</a:t>
            </a:r>
            <a:r>
              <a:rPr lang="nb-NO" dirty="0"/>
              <a:t> </a:t>
            </a:r>
            <a:r>
              <a:rPr lang="nb-NO" dirty="0" err="1"/>
              <a:t>factory</a:t>
            </a:r>
            <a:r>
              <a:rPr lang="nb-NO" dirty="0"/>
              <a:t> and AI</a:t>
            </a:r>
          </a:p>
        </p:txBody>
      </p:sp>
      <p:sp>
        <p:nvSpPr>
          <p:cNvPr id="4" name="Slide Number Placeholder 3">
            <a:extLst>
              <a:ext uri="{FF2B5EF4-FFF2-40B4-BE49-F238E27FC236}">
                <a16:creationId xmlns:a16="http://schemas.microsoft.com/office/drawing/2014/main" id="{D6DD4FAF-6A9F-8A4D-8A71-6CB0950F5969}"/>
              </a:ext>
            </a:extLst>
          </p:cNvPr>
          <p:cNvSpPr>
            <a:spLocks noGrp="1"/>
          </p:cNvSpPr>
          <p:nvPr>
            <p:ph type="sldNum" sz="quarter" idx="12"/>
          </p:nvPr>
        </p:nvSpPr>
        <p:spPr/>
        <p:txBody>
          <a:bodyPr/>
          <a:lstStyle/>
          <a:p>
            <a:fld id="{5751DFAA-887F-4071-8EAD-E8CA316FCF06}" type="slidenum">
              <a:rPr lang="en-GB" smtClean="0"/>
              <a:t>8</a:t>
            </a:fld>
            <a:endParaRPr lang="en-GB" dirty="0"/>
          </a:p>
        </p:txBody>
      </p:sp>
      <p:pic>
        <p:nvPicPr>
          <p:cNvPr id="13" name="Picture 12">
            <a:extLst>
              <a:ext uri="{FF2B5EF4-FFF2-40B4-BE49-F238E27FC236}">
                <a16:creationId xmlns:a16="http://schemas.microsoft.com/office/drawing/2014/main" id="{4D1F9D63-2F78-1449-BB14-014633B3752A}"/>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106" b="-1997"/>
          <a:stretch/>
        </p:blipFill>
        <p:spPr>
          <a:xfrm>
            <a:off x="7083942" y="1585672"/>
            <a:ext cx="5108058" cy="5386647"/>
          </a:xfrm>
          <a:prstGeom prst="rect">
            <a:avLst/>
          </a:prstGeom>
        </p:spPr>
      </p:pic>
      <p:pic>
        <p:nvPicPr>
          <p:cNvPr id="11" name="Picture 10">
            <a:extLst>
              <a:ext uri="{FF2B5EF4-FFF2-40B4-BE49-F238E27FC236}">
                <a16:creationId xmlns:a16="http://schemas.microsoft.com/office/drawing/2014/main" id="{432D8A0F-016A-BB49-9DD6-38490C7D2D97}"/>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083942" y="11"/>
            <a:ext cx="5108058" cy="2817687"/>
          </a:xfrm>
          <a:prstGeom prst="rect">
            <a:avLst/>
          </a:prstGeom>
        </p:spPr>
      </p:pic>
      <p:grpSp>
        <p:nvGrpSpPr>
          <p:cNvPr id="10" name="Group 9">
            <a:extLst>
              <a:ext uri="{FF2B5EF4-FFF2-40B4-BE49-F238E27FC236}">
                <a16:creationId xmlns:a16="http://schemas.microsoft.com/office/drawing/2014/main" id="{6C3F8911-D46C-314C-B178-C70B0E6F3DD9}"/>
              </a:ext>
            </a:extLst>
          </p:cNvPr>
          <p:cNvGrpSpPr/>
          <p:nvPr/>
        </p:nvGrpSpPr>
        <p:grpSpPr>
          <a:xfrm>
            <a:off x="5116109" y="170773"/>
            <a:ext cx="4226248" cy="3027399"/>
            <a:chOff x="5116109" y="266066"/>
            <a:chExt cx="4226248" cy="3027399"/>
          </a:xfrm>
        </p:grpSpPr>
        <p:pic>
          <p:nvPicPr>
            <p:cNvPr id="8" name="Content Placeholder 5">
              <a:extLst>
                <a:ext uri="{FF2B5EF4-FFF2-40B4-BE49-F238E27FC236}">
                  <a16:creationId xmlns:a16="http://schemas.microsoft.com/office/drawing/2014/main" id="{7CDA1CED-721F-294E-BC56-23439587BEC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116109" y="266066"/>
              <a:ext cx="4226248" cy="3027399"/>
            </a:xfrm>
            <a:prstGeom prst="rect">
              <a:avLst/>
            </a:prstGeom>
          </p:spPr>
        </p:pic>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160170FE-1D7A-5B48-B264-8CA5E1697DB1}"/>
                    </a:ext>
                  </a:extLst>
                </p14:cNvPr>
                <p14:cNvContentPartPr/>
                <p14:nvPr/>
              </p14:nvContentPartPr>
              <p14:xfrm>
                <a:off x="6534267" y="2795631"/>
                <a:ext cx="117360" cy="117360"/>
              </p14:xfrm>
            </p:contentPart>
          </mc:Choice>
          <mc:Fallback xmlns="">
            <p:pic>
              <p:nvPicPr>
                <p:cNvPr id="9" name="Ink 8">
                  <a:extLst>
                    <a:ext uri="{FF2B5EF4-FFF2-40B4-BE49-F238E27FC236}">
                      <a16:creationId xmlns:a16="http://schemas.microsoft.com/office/drawing/2014/main" id="{160170FE-1D7A-5B48-B264-8CA5E1697DB1}"/>
                    </a:ext>
                  </a:extLst>
                </p:cNvPr>
                <p:cNvPicPr/>
                <p:nvPr/>
              </p:nvPicPr>
              <p:blipFill>
                <a:blip r:embed="rId8"/>
                <a:stretch>
                  <a:fillRect/>
                </a:stretch>
              </p:blipFill>
              <p:spPr>
                <a:xfrm>
                  <a:off x="6525239" y="2786659"/>
                  <a:ext cx="135054" cy="134946"/>
                </a:xfrm>
                <a:prstGeom prst="rect">
                  <a:avLst/>
                </a:prstGeom>
              </p:spPr>
            </p:pic>
          </mc:Fallback>
        </mc:AlternateContent>
      </p:grpSp>
      <p:pic>
        <p:nvPicPr>
          <p:cNvPr id="12" name="sinteflogo">
            <a:extLst>
              <a:ext uri="{FF2B5EF4-FFF2-40B4-BE49-F238E27FC236}">
                <a16:creationId xmlns:a16="http://schemas.microsoft.com/office/drawing/2014/main" id="{B3B5897A-4394-D449-9D4B-5C5AB9A3332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793051" y="6255782"/>
            <a:ext cx="981013" cy="214063"/>
          </a:xfrm>
          <a:prstGeom prst="rect">
            <a:avLst/>
          </a:prstGeom>
        </p:spPr>
      </p:pic>
    </p:spTree>
    <p:extLst>
      <p:ext uri="{BB962C8B-B14F-4D97-AF65-F5344CB8AC3E}">
        <p14:creationId xmlns:p14="http://schemas.microsoft.com/office/powerpoint/2010/main" val="1035128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1EB94F-6098-EB44-99D2-EB61FC865AF9}"/>
              </a:ext>
            </a:extLst>
          </p:cNvPr>
          <p:cNvSpPr>
            <a:spLocks noGrp="1"/>
          </p:cNvSpPr>
          <p:nvPr>
            <p:ph sz="half" idx="1"/>
          </p:nvPr>
        </p:nvSpPr>
        <p:spPr/>
        <p:txBody>
          <a:bodyPr/>
          <a:lstStyle/>
          <a:p>
            <a:r>
              <a:rPr lang="en-AU" dirty="0"/>
              <a:t>Manual measurements</a:t>
            </a:r>
          </a:p>
          <a:p>
            <a:r>
              <a:rPr lang="en-AU" dirty="0"/>
              <a:t>Noisy sensors</a:t>
            </a:r>
          </a:p>
          <a:p>
            <a:r>
              <a:rPr lang="en-AU" dirty="0"/>
              <a:t>Harsh conditions prevent measurements</a:t>
            </a:r>
          </a:p>
          <a:p>
            <a:r>
              <a:rPr lang="en-AU" dirty="0"/>
              <a:t>Proxy measurements</a:t>
            </a:r>
          </a:p>
          <a:p>
            <a:r>
              <a:rPr lang="en-AU" dirty="0"/>
              <a:t>Irregularly or sparsely sampled</a:t>
            </a:r>
          </a:p>
          <a:p>
            <a:r>
              <a:rPr lang="en-AU" dirty="0"/>
              <a:t>Small sets of data</a:t>
            </a:r>
          </a:p>
        </p:txBody>
      </p:sp>
      <p:sp>
        <p:nvSpPr>
          <p:cNvPr id="3" name="Content Placeholder 2">
            <a:extLst>
              <a:ext uri="{FF2B5EF4-FFF2-40B4-BE49-F238E27FC236}">
                <a16:creationId xmlns:a16="http://schemas.microsoft.com/office/drawing/2014/main" id="{3C709DF3-33E1-6044-ACB7-922CC515C088}"/>
              </a:ext>
            </a:extLst>
          </p:cNvPr>
          <p:cNvSpPr>
            <a:spLocks noGrp="1"/>
          </p:cNvSpPr>
          <p:nvPr>
            <p:ph sz="half" idx="2"/>
          </p:nvPr>
        </p:nvSpPr>
        <p:spPr/>
        <p:txBody>
          <a:bodyPr/>
          <a:lstStyle/>
          <a:p>
            <a:endParaRPr lang="en-AU"/>
          </a:p>
        </p:txBody>
      </p:sp>
      <p:sp>
        <p:nvSpPr>
          <p:cNvPr id="4" name="Slide Number Placeholder 3">
            <a:extLst>
              <a:ext uri="{FF2B5EF4-FFF2-40B4-BE49-F238E27FC236}">
                <a16:creationId xmlns:a16="http://schemas.microsoft.com/office/drawing/2014/main" id="{0CE26559-3600-7D45-829F-C51734D3CCA2}"/>
              </a:ext>
            </a:extLst>
          </p:cNvPr>
          <p:cNvSpPr>
            <a:spLocks noGrp="1"/>
          </p:cNvSpPr>
          <p:nvPr>
            <p:ph type="sldNum" sz="quarter" idx="12"/>
          </p:nvPr>
        </p:nvSpPr>
        <p:spPr/>
        <p:txBody>
          <a:bodyPr/>
          <a:lstStyle/>
          <a:p>
            <a:fld id="{5751DFAA-887F-4071-8EAD-E8CA316FCF06}" type="slidenum">
              <a:rPr lang="en-GB" smtClean="0"/>
              <a:t>9</a:t>
            </a:fld>
            <a:endParaRPr lang="en-GB" dirty="0"/>
          </a:p>
        </p:txBody>
      </p:sp>
      <p:sp>
        <p:nvSpPr>
          <p:cNvPr id="5" name="Title 4">
            <a:extLst>
              <a:ext uri="{FF2B5EF4-FFF2-40B4-BE49-F238E27FC236}">
                <a16:creationId xmlns:a16="http://schemas.microsoft.com/office/drawing/2014/main" id="{E569FB79-EFE0-404A-876B-0A594F042F25}"/>
              </a:ext>
            </a:extLst>
          </p:cNvPr>
          <p:cNvSpPr>
            <a:spLocks noGrp="1"/>
          </p:cNvSpPr>
          <p:nvPr>
            <p:ph type="title"/>
          </p:nvPr>
        </p:nvSpPr>
        <p:spPr/>
        <p:txBody>
          <a:bodyPr/>
          <a:lstStyle/>
          <a:p>
            <a:r>
              <a:rPr lang="en-AU" dirty="0"/>
              <a:t>Data is challenging</a:t>
            </a:r>
          </a:p>
        </p:txBody>
      </p:sp>
    </p:spTree>
    <p:extLst>
      <p:ext uri="{BB962C8B-B14F-4D97-AF65-F5344CB8AC3E}">
        <p14:creationId xmlns:p14="http://schemas.microsoft.com/office/powerpoint/2010/main" val="777806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EMPLAFYSLIDEID" val="637469247426332993"/>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NTEF Lys">
  <a:themeElements>
    <a:clrScheme name="SINTEF">
      <a:dk1>
        <a:sysClr val="windowText" lastClr="000000"/>
      </a:dk1>
      <a:lt1>
        <a:sysClr val="window" lastClr="FFFFFF"/>
      </a:lt1>
      <a:dk2>
        <a:srgbClr val="003C65"/>
      </a:dk2>
      <a:lt2>
        <a:srgbClr val="FFFFFF"/>
      </a:lt2>
      <a:accent1>
        <a:srgbClr val="003C65"/>
      </a:accent1>
      <a:accent2>
        <a:srgbClr val="22A7E5"/>
      </a:accent2>
      <a:accent3>
        <a:srgbClr val="EC008C"/>
      </a:accent3>
      <a:accent4>
        <a:srgbClr val="A4C21F"/>
      </a:accent4>
      <a:accent5>
        <a:srgbClr val="F7E918"/>
      </a:accent5>
      <a:accent6>
        <a:srgbClr val="A19589"/>
      </a:accent6>
      <a:hlink>
        <a:srgbClr val="0563C1"/>
      </a:hlink>
      <a:folHlink>
        <a:srgbClr val="954F72"/>
      </a:folHlink>
    </a:clrScheme>
    <a:fontScheme name="SINTEF">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50800">
          <a:solidFill>
            <a:schemeClr val="tx2"/>
          </a:solidFill>
          <a:tailEnd type="oval" w="lg" len="lg"/>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SINTEF Presentation" id="{B6F53DB1-275F-40C1-8AF6-C3E310FBF65E}" vid="{B77A462C-D9DD-4472-9255-602143C58A70}"/>
    </a:ext>
  </a:extLst>
</a:theme>
</file>

<file path=ppt/theme/theme2.xml><?xml version="1.0" encoding="utf-8"?>
<a:theme xmlns:a="http://schemas.openxmlformats.org/drawingml/2006/main" name="SINTEF Mørk">
  <a:themeElements>
    <a:clrScheme name="SINTEF">
      <a:dk1>
        <a:sysClr val="windowText" lastClr="000000"/>
      </a:dk1>
      <a:lt1>
        <a:sysClr val="window" lastClr="FFFFFF"/>
      </a:lt1>
      <a:dk2>
        <a:srgbClr val="003C65"/>
      </a:dk2>
      <a:lt2>
        <a:srgbClr val="FFFFFF"/>
      </a:lt2>
      <a:accent1>
        <a:srgbClr val="003C65"/>
      </a:accent1>
      <a:accent2>
        <a:srgbClr val="22A7E5"/>
      </a:accent2>
      <a:accent3>
        <a:srgbClr val="EC008C"/>
      </a:accent3>
      <a:accent4>
        <a:srgbClr val="A4C21F"/>
      </a:accent4>
      <a:accent5>
        <a:srgbClr val="F7E918"/>
      </a:accent5>
      <a:accent6>
        <a:srgbClr val="A19589"/>
      </a:accent6>
      <a:hlink>
        <a:srgbClr val="0563C1"/>
      </a:hlink>
      <a:folHlink>
        <a:srgbClr val="954F72"/>
      </a:folHlink>
    </a:clrScheme>
    <a:fontScheme name="SINTEF">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50800">
          <a:solidFill>
            <a:schemeClr val="tx2"/>
          </a:solidFill>
          <a:tailEnd type="oval" w="lg" len="lg"/>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SINTEF Presentation" id="{B6F53DB1-275F-40C1-8AF6-C3E310FBF65E}" vid="{437E8BBA-6947-4E25-91C8-495944816AA3}"/>
    </a:ext>
  </a:extLst>
</a:theme>
</file>

<file path=ppt/theme/theme3.xml><?xml version="1.0" encoding="utf-8"?>
<a:theme xmlns:a="http://schemas.openxmlformats.org/drawingml/2006/main" name="5_SINTEF Lys">
  <a:themeElements>
    <a:clrScheme name="SINTEF">
      <a:dk1>
        <a:sysClr val="windowText" lastClr="000000"/>
      </a:dk1>
      <a:lt1>
        <a:sysClr val="window" lastClr="FFFFFF"/>
      </a:lt1>
      <a:dk2>
        <a:srgbClr val="003C65"/>
      </a:dk2>
      <a:lt2>
        <a:srgbClr val="FFFFFF"/>
      </a:lt2>
      <a:accent1>
        <a:srgbClr val="003C65"/>
      </a:accent1>
      <a:accent2>
        <a:srgbClr val="22A7E5"/>
      </a:accent2>
      <a:accent3>
        <a:srgbClr val="EC008C"/>
      </a:accent3>
      <a:accent4>
        <a:srgbClr val="A4C21F"/>
      </a:accent4>
      <a:accent5>
        <a:srgbClr val="F7E918"/>
      </a:accent5>
      <a:accent6>
        <a:srgbClr val="A19589"/>
      </a:accent6>
      <a:hlink>
        <a:srgbClr val="0563C1"/>
      </a:hlink>
      <a:folHlink>
        <a:srgbClr val="954F72"/>
      </a:folHlink>
    </a:clrScheme>
    <a:fontScheme name="SINTEF">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50800">
          <a:solidFill>
            <a:schemeClr val="tx2"/>
          </a:solidFill>
          <a:tailEnd type="oval" w="lg" len="lg"/>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al_v6.potx" id="{C8E08AB7-4B67-4E1F-A38B-FF084AC1787D}" vid="{9A484F1E-B053-4CBC-BB23-94775B066193}"/>
    </a:ext>
  </a:extLst>
</a:theme>
</file>

<file path=ppt/theme/theme4.xml><?xml version="1.0" encoding="utf-8"?>
<a:theme xmlns:a="http://schemas.openxmlformats.org/drawingml/2006/main" name="1_SINTEF Lys">
  <a:themeElements>
    <a:clrScheme name="SINTEF">
      <a:dk1>
        <a:sysClr val="windowText" lastClr="000000"/>
      </a:dk1>
      <a:lt1>
        <a:sysClr val="window" lastClr="FFFFFF"/>
      </a:lt1>
      <a:dk2>
        <a:srgbClr val="003C65"/>
      </a:dk2>
      <a:lt2>
        <a:srgbClr val="FFFFFF"/>
      </a:lt2>
      <a:accent1>
        <a:srgbClr val="003C65"/>
      </a:accent1>
      <a:accent2>
        <a:srgbClr val="22A7E5"/>
      </a:accent2>
      <a:accent3>
        <a:srgbClr val="EC008C"/>
      </a:accent3>
      <a:accent4>
        <a:srgbClr val="A4C21F"/>
      </a:accent4>
      <a:accent5>
        <a:srgbClr val="F7E918"/>
      </a:accent5>
      <a:accent6>
        <a:srgbClr val="A19589"/>
      </a:accent6>
      <a:hlink>
        <a:srgbClr val="0563C1"/>
      </a:hlink>
      <a:folHlink>
        <a:srgbClr val="954F72"/>
      </a:folHlink>
    </a:clrScheme>
    <a:fontScheme name="SINTEF">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50800">
          <a:solidFill>
            <a:schemeClr val="tx2"/>
          </a:solidFill>
          <a:tailEnd type="oval" w="lg" len="lg"/>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SINTEF Presentation" id="{B6F53DB1-275F-40C1-8AF6-C3E310FBF65E}" vid="{B77A462C-D9DD-4472-9255-602143C58A70}"/>
    </a:ext>
  </a:extLst>
</a:theme>
</file>

<file path=ppt/theme/theme5.xml><?xml version="1.0" encoding="utf-8"?>
<a:theme xmlns:a="http://schemas.openxmlformats.org/drawingml/2006/main" name="Uten bunnlinje">
  <a:themeElements>
    <a:clrScheme name="SINTEF Ny">
      <a:dk1>
        <a:sysClr val="windowText" lastClr="000000"/>
      </a:dk1>
      <a:lt1>
        <a:sysClr val="window" lastClr="FFFFFF"/>
      </a:lt1>
      <a:dk2>
        <a:srgbClr val="003C65"/>
      </a:dk2>
      <a:lt2>
        <a:srgbClr val="EBEBE6"/>
      </a:lt2>
      <a:accent1>
        <a:srgbClr val="14B978"/>
      </a:accent1>
      <a:accent2>
        <a:srgbClr val="CDFAE1"/>
      </a:accent2>
      <a:accent3>
        <a:srgbClr val="004628"/>
      </a:accent3>
      <a:accent4>
        <a:srgbClr val="C89B14"/>
      </a:accent4>
      <a:accent5>
        <a:srgbClr val="BE3C37"/>
      </a:accent5>
      <a:accent6>
        <a:srgbClr val="780050"/>
      </a:accent6>
      <a:hlink>
        <a:srgbClr val="0563C1"/>
      </a:hlink>
      <a:folHlink>
        <a:srgbClr val="954F72"/>
      </a:folHlink>
    </a:clrScheme>
    <a:fontScheme name="Custom 7">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ntef mal.potx" id="{4D5DFB5A-7851-4743-9FEE-6575BAE5260D}" vid="{82A59459-72E6-4469-9D3C-91119E22DD93}"/>
    </a:ext>
  </a:extLst>
</a:theme>
</file>

<file path=ppt/theme/theme6.xml><?xml version="1.0" encoding="utf-8"?>
<a:theme xmlns:a="http://schemas.openxmlformats.org/drawingml/2006/main" name="Kapitteldeler">
  <a:themeElements>
    <a:clrScheme name="SINTEF Ny">
      <a:dk1>
        <a:sysClr val="windowText" lastClr="000000"/>
      </a:dk1>
      <a:lt1>
        <a:sysClr val="window" lastClr="FFFFFF"/>
      </a:lt1>
      <a:dk2>
        <a:srgbClr val="003C65"/>
      </a:dk2>
      <a:lt2>
        <a:srgbClr val="EBEBE6"/>
      </a:lt2>
      <a:accent1>
        <a:srgbClr val="14B978"/>
      </a:accent1>
      <a:accent2>
        <a:srgbClr val="CDFAE1"/>
      </a:accent2>
      <a:accent3>
        <a:srgbClr val="004628"/>
      </a:accent3>
      <a:accent4>
        <a:srgbClr val="C89B14"/>
      </a:accent4>
      <a:accent5>
        <a:srgbClr val="BE3C37"/>
      </a:accent5>
      <a:accent6>
        <a:srgbClr val="780050"/>
      </a:accent6>
      <a:hlink>
        <a:srgbClr val="0563C1"/>
      </a:hlink>
      <a:folHlink>
        <a:srgbClr val="954F72"/>
      </a:folHlink>
    </a:clrScheme>
    <a:fontScheme name="Custom 7">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ntef mal.potx" id="{4D5DFB5A-7851-4743-9FEE-6575BAE5260D}" vid="{CD4B1333-B23E-4CA5-A2CB-431C5232346F}"/>
    </a:ext>
  </a:extLst>
</a:theme>
</file>

<file path=ppt/theme/theme7.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F307134688F36E4BAE3DD90188DEEC60" ma:contentTypeVersion="5" ma:contentTypeDescription="Opprett et nytt dokument." ma:contentTypeScope="" ma:versionID="586bd2282b6b80a13144e93b5cb4c065">
  <xsd:schema xmlns:xsd="http://www.w3.org/2001/XMLSchema" xmlns:xs="http://www.w3.org/2001/XMLSchema" xmlns:p="http://schemas.microsoft.com/office/2006/metadata/properties" xmlns:ns2="d8045711-e255-479f-9fed-5d1b15dc437b" xmlns:ns3="3595f971-e4cd-4352-ac38-c492f2e11044" targetNamespace="http://schemas.microsoft.com/office/2006/metadata/properties" ma:root="true" ma:fieldsID="44a93dd90858923620b6bdc561cb66f9" ns2:_="" ns3:_="">
    <xsd:import namespace="d8045711-e255-479f-9fed-5d1b15dc437b"/>
    <xsd:import namespace="3595f971-e4cd-4352-ac38-c492f2e11044"/>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045711-e255-479f-9fed-5d1b15dc43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595f971-e4cd-4352-ac38-c492f2e11044" elementFormDefault="qualified">
    <xsd:import namespace="http://schemas.microsoft.com/office/2006/documentManagement/types"/>
    <xsd:import namespace="http://schemas.microsoft.com/office/infopath/2007/PartnerControls"/>
    <xsd:element name="SharedWithUsers" ma:index="11"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lingsdetaljer"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3595f971-e4cd-4352-ac38-c492f2e11044">
      <UserInfo>
        <DisplayName>Signe Moe</DisplayName>
        <AccountId>16</AccountId>
        <AccountType/>
      </UserInfo>
      <UserInfo>
        <DisplayName>Anne Marthine Rustad</DisplayName>
        <AccountId>13</AccountId>
        <AccountType/>
      </UserInfo>
    </SharedWithUsers>
  </documentManagement>
</p:properties>
</file>

<file path=customXml/itemProps1.xml><?xml version="1.0" encoding="utf-8"?>
<ds:datastoreItem xmlns:ds="http://schemas.openxmlformats.org/officeDocument/2006/customXml" ds:itemID="{63664C7D-BE43-4F5D-A13F-B05326AF25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8045711-e255-479f-9fed-5d1b15dc437b"/>
    <ds:schemaRef ds:uri="3595f971-e4cd-4352-ac38-c492f2e1104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5E673D-E397-4D27-915D-14E417A2ABF8}">
  <ds:schemaRefs>
    <ds:schemaRef ds:uri="http://schemas.microsoft.com/sharepoint/v3/contenttype/forms"/>
  </ds:schemaRefs>
</ds:datastoreItem>
</file>

<file path=customXml/itemProps3.xml><?xml version="1.0" encoding="utf-8"?>
<ds:datastoreItem xmlns:ds="http://schemas.openxmlformats.org/officeDocument/2006/customXml" ds:itemID="{AC0ECE77-5AB2-48DF-A86D-17BCA9601B14}">
  <ds:schemaRefs>
    <ds:schemaRef ds:uri="http://purl.org/dc/elements/1.1/"/>
    <ds:schemaRef ds:uri="http://schemas.microsoft.com/office/infopath/2007/PartnerControls"/>
    <ds:schemaRef ds:uri="http://purl.org/dc/terms/"/>
    <ds:schemaRef ds:uri="d8045711-e255-479f-9fed-5d1b15dc437b"/>
    <ds:schemaRef ds:uri="3595f971-e4cd-4352-ac38-c492f2e11044"/>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27065</TotalTime>
  <Words>5865</Words>
  <Application>Microsoft Macintosh PowerPoint</Application>
  <PresentationFormat>Widescreen</PresentationFormat>
  <Paragraphs>969</Paragraphs>
  <Slides>72</Slides>
  <Notes>67</Notes>
  <HiddenSlides>2</HiddenSlides>
  <MMClips>0</MMClips>
  <ScaleCrop>false</ScaleCrop>
  <HeadingPairs>
    <vt:vector size="8" baseType="variant">
      <vt:variant>
        <vt:lpstr>Fonts Used</vt:lpstr>
      </vt:variant>
      <vt:variant>
        <vt:i4>9</vt:i4>
      </vt:variant>
      <vt:variant>
        <vt:lpstr>Theme</vt:lpstr>
      </vt:variant>
      <vt:variant>
        <vt:i4>6</vt:i4>
      </vt:variant>
      <vt:variant>
        <vt:lpstr>Embedded OLE Servers</vt:lpstr>
      </vt:variant>
      <vt:variant>
        <vt:i4>1</vt:i4>
      </vt:variant>
      <vt:variant>
        <vt:lpstr>Slide Titles</vt:lpstr>
      </vt:variant>
      <vt:variant>
        <vt:i4>72</vt:i4>
      </vt:variant>
    </vt:vector>
  </HeadingPairs>
  <TitlesOfParts>
    <vt:vector size="88" baseType="lpstr">
      <vt:lpstr>Arial</vt:lpstr>
      <vt:lpstr>Calibri</vt:lpstr>
      <vt:lpstr>Calibri Light</vt:lpstr>
      <vt:lpstr>Cambria Math</vt:lpstr>
      <vt:lpstr>Helvetica Neue</vt:lpstr>
      <vt:lpstr>MJXc-TeX-main-R</vt:lpstr>
      <vt:lpstr>MJXc-TeX-math-I</vt:lpstr>
      <vt:lpstr>MJXc-TeX-script-R</vt:lpstr>
      <vt:lpstr>Söhne</vt:lpstr>
      <vt:lpstr>SINTEF Lys</vt:lpstr>
      <vt:lpstr>SINTEF Mørk</vt:lpstr>
      <vt:lpstr>5_SINTEF Lys</vt:lpstr>
      <vt:lpstr>1_SINTEF Lys</vt:lpstr>
      <vt:lpstr>Uten bunnlinje</vt:lpstr>
      <vt:lpstr>Kapitteldeler</vt:lpstr>
      <vt:lpstr>think-cell Slide</vt:lpstr>
      <vt:lpstr>Hybrid-AI</vt:lpstr>
      <vt:lpstr>Physics and machine learning</vt:lpstr>
      <vt:lpstr>What happens?</vt:lpstr>
      <vt:lpstr>What happens?</vt:lpstr>
      <vt:lpstr>Why ChatGPT doesn’t solve the problem</vt:lpstr>
      <vt:lpstr>Why ChatGPT doesn’t solve the problem</vt:lpstr>
      <vt:lpstr>Why is this one not controlled by AI?</vt:lpstr>
      <vt:lpstr>PowerPoint Presentation</vt:lpstr>
      <vt:lpstr>Data is challenging</vt:lpstr>
      <vt:lpstr>PowerPoint Presentation</vt:lpstr>
      <vt:lpstr>PowerPoint Presentation</vt:lpstr>
      <vt:lpstr>PowerPoint Presentation</vt:lpstr>
      <vt:lpstr>Observational bias</vt:lpstr>
      <vt:lpstr>Pre-processing</vt:lpstr>
      <vt:lpstr>Hybrid models – minimising the black box</vt:lpstr>
      <vt:lpstr>PowerPoint Presentation</vt:lpstr>
      <vt:lpstr>PowerPoint Presentation</vt:lpstr>
      <vt:lpstr>PowerPoint Presentation</vt:lpstr>
      <vt:lpstr>Give an example of informative features</vt:lpstr>
      <vt:lpstr>Learning bias</vt:lpstr>
      <vt:lpstr>Which model is best, green or orange?</vt:lpstr>
      <vt:lpstr>Theory guided models</vt:lpstr>
      <vt:lpstr>Theory guided models</vt:lpstr>
      <vt:lpstr>PowerPoint Presentation</vt:lpstr>
      <vt:lpstr>Refine output with existing knowledge</vt:lpstr>
      <vt:lpstr>PowerPoint Presentation</vt:lpstr>
      <vt:lpstr>Solutions to differential equations</vt:lpstr>
      <vt:lpstr>Concept</vt:lpstr>
      <vt:lpstr>Concept</vt:lpstr>
      <vt:lpstr>PINNs for ultrasound nondestructive quantification of surface breaking cracks</vt:lpstr>
      <vt:lpstr>What are the limitations of learning bias?</vt:lpstr>
      <vt:lpstr>Inductive bias</vt:lpstr>
      <vt:lpstr>Plan a route from A to B</vt:lpstr>
      <vt:lpstr>PowerPoint Presentation</vt:lpstr>
      <vt:lpstr>PowerPoint Presentation</vt:lpstr>
      <vt:lpstr>PowerPoint Presentation</vt:lpstr>
      <vt:lpstr>Safety cages: General idea</vt:lpstr>
      <vt:lpstr>Example</vt:lpstr>
      <vt:lpstr>Example</vt:lpstr>
      <vt:lpstr>Hard constraints</vt:lpstr>
      <vt:lpstr>Convolutional auto-encoder</vt:lpstr>
      <vt:lpstr>Physics constrained auto-encoder</vt:lpstr>
      <vt:lpstr>Physics constrained auto-encoder</vt:lpstr>
      <vt:lpstr>Physics constrained auto-encoder</vt:lpstr>
      <vt:lpstr>Physics constrained auto-encoder</vt:lpstr>
      <vt:lpstr>Performance                      vs</vt:lpstr>
      <vt:lpstr>What are some conserved quantities?</vt:lpstr>
      <vt:lpstr>The mass-spring system in outer space</vt:lpstr>
      <vt:lpstr>Hamiltonian formulation</vt:lpstr>
      <vt:lpstr>Explanation from Greydanus et al. 2019</vt:lpstr>
      <vt:lpstr>Learn the Hamiltonian instead of coordinates</vt:lpstr>
      <vt:lpstr>The mass-spring system in real life…</vt:lpstr>
      <vt:lpstr>Energy is not preserved…</vt:lpstr>
      <vt:lpstr>Port/Pseudo-Hamiltonian</vt:lpstr>
      <vt:lpstr>What can it be used for?</vt:lpstr>
      <vt:lpstr>PowerPoint Presentation</vt:lpstr>
      <vt:lpstr>Github</vt:lpstr>
      <vt:lpstr>Operator learning</vt:lpstr>
      <vt:lpstr>PowerPoint Presentation</vt:lpstr>
      <vt:lpstr>What is a graph?</vt:lpstr>
      <vt:lpstr>PowerPoint Presentation</vt:lpstr>
      <vt:lpstr>Example: Cost effective grid operations</vt:lpstr>
      <vt:lpstr>Data structures - tables</vt:lpstr>
      <vt:lpstr>Data structures - graphs</vt:lpstr>
      <vt:lpstr>Convolutions</vt:lpstr>
      <vt:lpstr>Convolutionary neural network</vt:lpstr>
      <vt:lpstr>Graph convolutions</vt:lpstr>
      <vt:lpstr>Multiple layers</vt:lpstr>
      <vt:lpstr>PowerPoint Presentation</vt:lpstr>
      <vt:lpstr>Example: Making predictions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Physics and machine learning</dc:title>
  <dc:creator>Signe Riemer-Sørensen</dc:creator>
  <cp:lastModifiedBy>Signe Riemer-Sørensen</cp:lastModifiedBy>
  <cp:revision>86</cp:revision>
  <dcterms:created xsi:type="dcterms:W3CDTF">2019-10-22T11:06:56Z</dcterms:created>
  <dcterms:modified xsi:type="dcterms:W3CDTF">2023-09-01T11:20:07Z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0x010100F307134688F36E4BAE3DD90188DEEC60</vt:lpwstr>
  </property>
</Properties>
</file>